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6"/>
  </p:notesMasterIdLst>
  <p:sldIdLst>
    <p:sldId id="256" r:id="rId2"/>
    <p:sldId id="257" r:id="rId3"/>
    <p:sldId id="270" r:id="rId4"/>
    <p:sldId id="328" r:id="rId5"/>
    <p:sldId id="308" r:id="rId6"/>
    <p:sldId id="310" r:id="rId7"/>
    <p:sldId id="273" r:id="rId8"/>
    <p:sldId id="315" r:id="rId9"/>
    <p:sldId id="329" r:id="rId10"/>
    <p:sldId id="340" r:id="rId11"/>
    <p:sldId id="339" r:id="rId12"/>
    <p:sldId id="330" r:id="rId13"/>
    <p:sldId id="331" r:id="rId14"/>
    <p:sldId id="332" r:id="rId15"/>
    <p:sldId id="333" r:id="rId16"/>
    <p:sldId id="334" r:id="rId17"/>
    <p:sldId id="336" r:id="rId18"/>
    <p:sldId id="337" r:id="rId19"/>
    <p:sldId id="341" r:id="rId20"/>
    <p:sldId id="271" r:id="rId21"/>
    <p:sldId id="323" r:id="rId22"/>
    <p:sldId id="335" r:id="rId23"/>
    <p:sldId id="313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EBB9F-60B1-0000-9F17-B78973442260}" v="8" dt="2021-04-05T01:44:52.818"/>
    <p1510:client id="{11A5B69F-20B9-0000-9E73-1D3CD8FCD7A8}" v="162" dt="2021-03-22T04:17:38.061"/>
    <p1510:client id="{1874AE9F-E09D-0000-9F08-2C574103298C}" v="376" dt="2021-02-24T18:05:41.330"/>
    <p1510:client id="{1B00BB9F-30A9-0000-BEF7-2343439BE1A4}" v="22" dt="2021-04-04T17:04:20.213"/>
    <p1510:client id="{1F685B7D-8AEC-AC97-D330-D954ABFBD91C}" v="1274" dt="2021-04-05T02:02:22.221"/>
    <p1510:client id="{271764BA-EDCE-E68C-5B08-F0A0D00A45F5}" v="11" dt="2021-03-08T04:32:00.417"/>
    <p1510:client id="{2C0DBF60-AC01-40AB-B205-05A4DACC59C7}" v="1075" dt="2021-04-05T02:48:19.187"/>
    <p1510:client id="{2FC61047-EE16-7A6C-4626-4A0C11026467}" v="46" dt="2021-04-19T02:26:30.611"/>
    <p1510:client id="{3478592D-6ABE-02E3-F694-DF36F2124BC1}" v="553" dt="2021-03-22T22:21:51.974"/>
    <p1510:client id="{3EDC07C9-7A2B-C756-C15B-A30E64682171}" v="876" dt="2021-02-25T00:16:31.507"/>
    <p1510:client id="{512F9E34-D81A-C061-CAA3-74D023144A91}" v="13" dt="2021-02-08T06:24:14.956"/>
    <p1510:client id="{57CDD205-0672-DF03-D1F2-B18A20448790}" v="87" dt="2021-02-08T01:20:45.803"/>
    <p1510:client id="{69C025F4-2084-AE0B-1F82-08B4432E4310}" v="1172" dt="2021-02-08T01:20:55.618"/>
    <p1510:client id="{7089AE9F-40A8-0000-78C1-959E8445BE88}" v="656" dt="2021-02-25T00:04:05.391"/>
    <p1510:client id="{710ED998-A60E-C7F9-C91F-8F8343D71D61}" v="373" dt="2021-02-08T19:44:41.109"/>
    <p1510:client id="{7390068D-EF53-323F-9967-2F3919DFC866}" v="1" dt="2021-02-08T19:48:41.156"/>
    <p1510:client id="{7C5440DA-26FF-505E-0FF5-9C2D1592794B}" v="16" dt="2021-03-08T22:08:32.722"/>
    <p1510:client id="{86013D96-98B6-1285-D988-28AC842200DD}" v="566" dt="2021-03-08T22:08:48.903"/>
    <p1510:client id="{8D64BB9F-5098-0000-9FDA-5DD29952C63F}" v="1" dt="2021-04-05T22:16:55.881"/>
    <p1510:client id="{AC7296CA-7417-4C99-B3A0-1A915B1DF03E}" v="1" dt="2021-02-09T00:32:54.806"/>
    <p1510:client id="{AC9B74A2-46ED-4F1B-ABBF-F4211DE3A299}" v="4" dt="2021-04-28T22:17:45.001"/>
    <p1510:client id="{B08990B8-60C9-4AB0-AAF4-217D174EAAB8}" v="392" dt="2021-03-22T04:36:37.125"/>
    <p1510:client id="{B43D500E-439B-C088-1B44-0AE1940F2C41}" v="32" dt="2021-02-25T00:28:04.074"/>
    <p1510:client id="{BC78A3F1-3BDE-D53C-18BC-2D3426C2BD02}" v="173" dt="2021-03-07T20:50:23.708"/>
    <p1510:client id="{BFA50CBC-C21F-3998-F497-6530FCAAC4F9}" v="58" dt="2021-04-03T23:11:57.056"/>
    <p1510:client id="{C702B73C-800A-9A5E-C56B-3D7908401612}" v="199" dt="2021-03-08T00:12:20.857"/>
    <p1510:client id="{E0BFBA9F-40AC-0000-A20D-740E83A521BB}" v="695" dt="2021-04-03T22:50:47.366"/>
    <p1510:client id="{FCDB7F2A-104A-A5B9-D5BE-752E76830051}" v="292" dt="2021-03-21T18:13:38.738"/>
    <p1510:client id="{FE19BB9F-906C-0000-9F17-B699038BE168}" v="26" dt="2021-04-05T00:40:11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nz, Joseph Daniel" userId="S::joehinz@tamu.edu::fc0533f2-b1d9-4c44-9591-6d624dab0943" providerId="AD" clId="Web-{7390068D-EF53-323F-9967-2F3919DFC866}"/>
    <pc:docChg chg="modSld">
      <pc:chgData name="Hinz, Joseph Daniel" userId="S::joehinz@tamu.edu::fc0533f2-b1d9-4c44-9591-6d624dab0943" providerId="AD" clId="Web-{7390068D-EF53-323F-9967-2F3919DFC866}" dt="2021-02-08T19:48:41.156" v="0" actId="1076"/>
      <pc:docMkLst>
        <pc:docMk/>
      </pc:docMkLst>
      <pc:sldChg chg="modSp">
        <pc:chgData name="Hinz, Joseph Daniel" userId="S::joehinz@tamu.edu::fc0533f2-b1d9-4c44-9591-6d624dab0943" providerId="AD" clId="Web-{7390068D-EF53-323F-9967-2F3919DFC866}" dt="2021-02-08T19:48:41.156" v="0" actId="1076"/>
        <pc:sldMkLst>
          <pc:docMk/>
          <pc:sldMk cId="1269136696" sldId="319"/>
        </pc:sldMkLst>
        <pc:picChg chg="mod">
          <ac:chgData name="Hinz, Joseph Daniel" userId="S::joehinz@tamu.edu::fc0533f2-b1d9-4c44-9591-6d624dab0943" providerId="AD" clId="Web-{7390068D-EF53-323F-9967-2F3919DFC866}" dt="2021-02-08T19:48:41.156" v="0" actId="1076"/>
          <ac:picMkLst>
            <pc:docMk/>
            <pc:sldMk cId="1269136696" sldId="319"/>
            <ac:picMk id="4" creationId="{9F6E2AAC-D666-40E0-9353-E8E0DCF1285E}"/>
          </ac:picMkLst>
        </pc:picChg>
      </pc:sldChg>
    </pc:docChg>
  </pc:docChgLst>
  <pc:docChgLst>
    <pc:chgData name="Cura, Ethan Ramos" userId="S::ethancura@tamu.edu::550649f0-6a24-4540-a107-5c5029641027" providerId="AD" clId="Web-{A172B659-79BC-BA05-F6C6-9C6E179BDAB2}"/>
    <pc:docChg chg="addSld delSld modSld">
      <pc:chgData name="Cura, Ethan Ramos" userId="S::ethancura@tamu.edu::550649f0-6a24-4540-a107-5c5029641027" providerId="AD" clId="Web-{A172B659-79BC-BA05-F6C6-9C6E179BDAB2}" dt="2020-11-18T04:28:48.138" v="900"/>
      <pc:docMkLst>
        <pc:docMk/>
      </pc:docMkLst>
      <pc:sldChg chg="addSp delSp modSp modNotes">
        <pc:chgData name="Cura, Ethan Ramos" userId="S::ethancura@tamu.edu::550649f0-6a24-4540-a107-5c5029641027" providerId="AD" clId="Web-{A172B659-79BC-BA05-F6C6-9C6E179BDAB2}" dt="2020-11-18T04:28:48.138" v="900"/>
        <pc:sldMkLst>
          <pc:docMk/>
          <pc:sldMk cId="195197061" sldId="259"/>
        </pc:sldMkLst>
        <pc:spChg chg="del mod">
          <ac:chgData name="Cura, Ethan Ramos" userId="S::ethancura@tamu.edu::550649f0-6a24-4540-a107-5c5029641027" providerId="AD" clId="Web-{A172B659-79BC-BA05-F6C6-9C6E179BDAB2}" dt="2020-11-18T04:03:15.251" v="835"/>
          <ac:spMkLst>
            <pc:docMk/>
            <pc:sldMk cId="195197061" sldId="259"/>
            <ac:spMk id="3" creationId="{F64CC4BE-9210-4544-A9EE-89DFB6C1F4AA}"/>
          </ac:spMkLst>
        </pc:spChg>
        <pc:spChg chg="add del mod">
          <ac:chgData name="Cura, Ethan Ramos" userId="S::ethancura@tamu.edu::550649f0-6a24-4540-a107-5c5029641027" providerId="AD" clId="Web-{A172B659-79BC-BA05-F6C6-9C6E179BDAB2}" dt="2020-11-18T04:03:26.892" v="838"/>
          <ac:spMkLst>
            <pc:docMk/>
            <pc:sldMk cId="195197061" sldId="259"/>
            <ac:spMk id="6" creationId="{29832FAB-D2BD-4ACB-8BB6-7EA8BDB8E4B7}"/>
          </ac:spMkLst>
        </pc:spChg>
        <pc:picChg chg="mod">
          <ac:chgData name="Cura, Ethan Ramos" userId="S::ethancura@tamu.edu::550649f0-6a24-4540-a107-5c5029641027" providerId="AD" clId="Web-{A172B659-79BC-BA05-F6C6-9C6E179BDAB2}" dt="2020-11-18T04:03:30.657" v="839" actId="1076"/>
          <ac:picMkLst>
            <pc:docMk/>
            <pc:sldMk cId="195197061" sldId="259"/>
            <ac:picMk id="4" creationId="{967DF74C-78A1-4DFC-9A11-8271C04F5DFD}"/>
          </ac:picMkLst>
        </pc:picChg>
        <pc:picChg chg="mod">
          <ac:chgData name="Cura, Ethan Ramos" userId="S::ethancura@tamu.edu::550649f0-6a24-4540-a107-5c5029641027" providerId="AD" clId="Web-{A172B659-79BC-BA05-F6C6-9C6E179BDAB2}" dt="2020-11-18T04:07:18.016" v="841" actId="1076"/>
          <ac:picMkLst>
            <pc:docMk/>
            <pc:sldMk cId="195197061" sldId="259"/>
            <ac:picMk id="5" creationId="{62BD6C26-EDF8-453F-9829-849362792973}"/>
          </ac:picMkLst>
        </pc:picChg>
      </pc:sldChg>
      <pc:sldChg chg="modSp">
        <pc:chgData name="Cura, Ethan Ramos" userId="S::ethancura@tamu.edu::550649f0-6a24-4540-a107-5c5029641027" providerId="AD" clId="Web-{A172B659-79BC-BA05-F6C6-9C6E179BDAB2}" dt="2020-11-18T03:23:23.726" v="398" actId="20577"/>
        <pc:sldMkLst>
          <pc:docMk/>
          <pc:sldMk cId="173746011" sldId="272"/>
        </pc:sldMkLst>
        <pc:spChg chg="mod">
          <ac:chgData name="Cura, Ethan Ramos" userId="S::ethancura@tamu.edu::550649f0-6a24-4540-a107-5c5029641027" providerId="AD" clId="Web-{A172B659-79BC-BA05-F6C6-9C6E179BDAB2}" dt="2020-11-18T03:23:23.726" v="398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del">
        <pc:chgData name="Cura, Ethan Ramos" userId="S::ethancura@tamu.edu::550649f0-6a24-4540-a107-5c5029641027" providerId="AD" clId="Web-{A172B659-79BC-BA05-F6C6-9C6E179BDAB2}" dt="2020-11-18T03:26:16.475" v="400"/>
        <pc:sldMkLst>
          <pc:docMk/>
          <pc:sldMk cId="2131452315" sldId="280"/>
        </pc:sldMkLst>
      </pc:sldChg>
      <pc:sldChg chg="modSp">
        <pc:chgData name="Cura, Ethan Ramos" userId="S::ethancura@tamu.edu::550649f0-6a24-4540-a107-5c5029641027" providerId="AD" clId="Web-{A172B659-79BC-BA05-F6C6-9C6E179BDAB2}" dt="2020-11-18T03:12:12.056" v="165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A172B659-79BC-BA05-F6C6-9C6E179BDAB2}" dt="2020-11-18T02:59:02.761" v="60" actId="20577"/>
          <ac:spMkLst>
            <pc:docMk/>
            <pc:sldMk cId="886966704" sldId="286"/>
            <ac:spMk id="2" creationId="{6A5CDC01-62F9-479E-BB67-21BB6E0A86C9}"/>
          </ac:spMkLst>
        </pc:spChg>
        <pc:spChg chg="mod">
          <ac:chgData name="Cura, Ethan Ramos" userId="S::ethancura@tamu.edu::550649f0-6a24-4540-a107-5c5029641027" providerId="AD" clId="Web-{A172B659-79BC-BA05-F6C6-9C6E179BDAB2}" dt="2020-11-18T03:12:12.056" v="165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addSp delSp modSp modNotes">
        <pc:chgData name="Cura, Ethan Ramos" userId="S::ethancura@tamu.edu::550649f0-6a24-4540-a107-5c5029641027" providerId="AD" clId="Web-{A172B659-79BC-BA05-F6C6-9C6E179BDAB2}" dt="2020-11-18T04:17:03.718" v="899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A172B659-79BC-BA05-F6C6-9C6E179BDAB2}" dt="2020-11-18T03:41:37.426" v="780" actId="20577"/>
          <ac:spMkLst>
            <pc:docMk/>
            <pc:sldMk cId="655973020" sldId="288"/>
            <ac:spMk id="3" creationId="{74ABB240-2D1C-4675-96B1-3E0BAA084085}"/>
          </ac:spMkLst>
        </pc:spChg>
        <pc:inkChg chg="add del">
          <ac:chgData name="Cura, Ethan Ramos" userId="S::ethancura@tamu.edu::550649f0-6a24-4540-a107-5c5029641027" providerId="AD" clId="Web-{A172B659-79BC-BA05-F6C6-9C6E179BDAB2}" dt="2020-11-18T03:40:20.051" v="749"/>
          <ac:inkMkLst>
            <pc:docMk/>
            <pc:sldMk cId="655973020" sldId="288"/>
            <ac:inkMk id="4" creationId="{82FCB789-535A-4959-9C3B-95986F60DDBB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40:18.911" v="748"/>
          <ac:inkMkLst>
            <pc:docMk/>
            <pc:sldMk cId="655973020" sldId="288"/>
            <ac:inkMk id="5" creationId="{FDEE4E63-E154-4E0E-92BF-72243688162C}"/>
          </ac:inkMkLst>
        </pc:inkChg>
      </pc:sldChg>
      <pc:sldChg chg="addSp delSp modSp new modNotes">
        <pc:chgData name="Cura, Ethan Ramos" userId="S::ethancura@tamu.edu::550649f0-6a24-4540-a107-5c5029641027" providerId="AD" clId="Web-{A172B659-79BC-BA05-F6C6-9C6E179BDAB2}" dt="2020-11-18T04:10:30.922" v="897"/>
        <pc:sldMkLst>
          <pc:docMk/>
          <pc:sldMk cId="2032575526" sldId="303"/>
        </pc:sldMkLst>
        <pc:spChg chg="mod">
          <ac:chgData name="Cura, Ethan Ramos" userId="S::ethancura@tamu.edu::550649f0-6a24-4540-a107-5c5029641027" providerId="AD" clId="Web-{A172B659-79BC-BA05-F6C6-9C6E179BDAB2}" dt="2020-11-18T03:09:53.212" v="131" actId="20577"/>
          <ac:spMkLst>
            <pc:docMk/>
            <pc:sldMk cId="2032575526" sldId="303"/>
            <ac:spMk id="2" creationId="{1879B616-DAEA-4C8E-B80D-14B7E124A44B}"/>
          </ac:spMkLst>
        </pc:spChg>
        <pc:spChg chg="del">
          <ac:chgData name="Cura, Ethan Ramos" userId="S::ethancura@tamu.edu::550649f0-6a24-4540-a107-5c5029641027" providerId="AD" clId="Web-{A172B659-79BC-BA05-F6C6-9C6E179BDAB2}" dt="2020-11-18T03:05:02.088" v="63"/>
          <ac:spMkLst>
            <pc:docMk/>
            <pc:sldMk cId="2032575526" sldId="303"/>
            <ac:spMk id="3" creationId="{6CB1357B-5310-44AC-A1E9-5B64E51412E8}"/>
          </ac:spMkLst>
        </pc:spChg>
        <pc:spChg chg="add del mod">
          <ac:chgData name="Cura, Ethan Ramos" userId="S::ethancura@tamu.edu::550649f0-6a24-4540-a107-5c5029641027" providerId="AD" clId="Web-{A172B659-79BC-BA05-F6C6-9C6E179BDAB2}" dt="2020-11-18T03:37:37.646" v="724"/>
          <ac:spMkLst>
            <pc:docMk/>
            <pc:sldMk cId="2032575526" sldId="303"/>
            <ac:spMk id="18" creationId="{E25B89CE-2C0E-4901-9C75-FB6435CD9256}"/>
          </ac:spMkLst>
        </pc:spChg>
        <pc:picChg chg="add del mod ord modCrop">
          <ac:chgData name="Cura, Ethan Ramos" userId="S::ethancura@tamu.edu::550649f0-6a24-4540-a107-5c5029641027" providerId="AD" clId="Web-{A172B659-79BC-BA05-F6C6-9C6E179BDAB2}" dt="2020-11-18T03:37:37.646" v="724"/>
          <ac:picMkLst>
            <pc:docMk/>
            <pc:sldMk cId="2032575526" sldId="303"/>
            <ac:picMk id="4" creationId="{F04C4257-A977-436D-A425-8808311D373E}"/>
          </ac:picMkLst>
        </pc:picChg>
        <pc:picChg chg="add mod modCrop">
          <ac:chgData name="Cura, Ethan Ramos" userId="S::ethancura@tamu.edu::550649f0-6a24-4540-a107-5c5029641027" providerId="AD" clId="Web-{A172B659-79BC-BA05-F6C6-9C6E179BDAB2}" dt="2020-11-18T03:09:08.525" v="100" actId="1076"/>
          <ac:picMkLst>
            <pc:docMk/>
            <pc:sldMk cId="2032575526" sldId="303"/>
            <ac:picMk id="16" creationId="{B66F8304-913A-4967-A275-11D576E84BCD}"/>
          </ac:picMkLst>
        </pc:picChg>
        <pc:inkChg chg="add del mod">
          <ac:chgData name="Cura, Ethan Ramos" userId="S::ethancura@tamu.edu::550649f0-6a24-4540-a107-5c5029641027" providerId="AD" clId="Web-{A172B659-79BC-BA05-F6C6-9C6E179BDAB2}" dt="2020-11-18T03:37:40.099" v="725"/>
          <ac:inkMkLst>
            <pc:docMk/>
            <pc:sldMk cId="2032575526" sldId="303"/>
            <ac:inkMk id="5" creationId="{89F19476-0452-436C-ADF3-806808D0EDCA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5:42.824" v="66"/>
          <ac:inkMkLst>
            <pc:docMk/>
            <pc:sldMk cId="2032575526" sldId="303"/>
            <ac:inkMk id="6" creationId="{ED165379-C161-46E4-95B4-39BA696E7976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5:49.932" v="68"/>
          <ac:inkMkLst>
            <pc:docMk/>
            <pc:sldMk cId="2032575526" sldId="303"/>
            <ac:inkMk id="7" creationId="{7F5D41C0-338C-481C-B221-BE9397156474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5.458" v="722"/>
          <ac:inkMkLst>
            <pc:docMk/>
            <pc:sldMk cId="2032575526" sldId="303"/>
            <ac:inkMk id="8" creationId="{37127AD8-9AC4-4B42-B564-836B2322AEE1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42.505" v="727"/>
          <ac:inkMkLst>
            <pc:docMk/>
            <pc:sldMk cId="2032575526" sldId="303"/>
            <ac:inkMk id="9" creationId="{0EFF381C-32D1-4443-8299-F78814D2CBE6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41.646" v="726"/>
          <ac:inkMkLst>
            <pc:docMk/>
            <pc:sldMk cId="2032575526" sldId="303"/>
            <ac:inkMk id="10" creationId="{C3163DD5-E7A4-4E7D-938F-A9C4D35D8498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6:45.599" v="718"/>
          <ac:inkMkLst>
            <pc:docMk/>
            <pc:sldMk cId="2032575526" sldId="303"/>
            <ac:inkMk id="11" creationId="{0B71A6B8-A025-4C73-A071-84349693F5E1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6:18.681" v="74"/>
          <ac:inkMkLst>
            <pc:docMk/>
            <pc:sldMk cId="2032575526" sldId="303"/>
            <ac:inkMk id="12" creationId="{BAD272F3-1570-44CA-BE1F-98A77DB297E4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4.911" v="721"/>
          <ac:inkMkLst>
            <pc:docMk/>
            <pc:sldMk cId="2032575526" sldId="303"/>
            <ac:inkMk id="13" creationId="{CC22FE61-6E96-4360-A723-98F2C01F241B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3.849" v="720"/>
          <ac:inkMkLst>
            <pc:docMk/>
            <pc:sldMk cId="2032575526" sldId="303"/>
            <ac:inkMk id="14" creationId="{80B21E7A-2751-4C69-9DD1-08D601526375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6:43.088" v="78"/>
          <ac:inkMkLst>
            <pc:docMk/>
            <pc:sldMk cId="2032575526" sldId="303"/>
            <ac:inkMk id="15" creationId="{3678F3AE-2662-4358-A7B5-9179462B70F5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7:56.724" v="728"/>
          <ac:inkMkLst>
            <pc:docMk/>
            <pc:sldMk cId="2032575526" sldId="303"/>
            <ac:inkMk id="19" creationId="{CEE4B9F2-B3C5-463B-92C8-27DFCA82C439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10.427" v="729"/>
          <ac:inkMkLst>
            <pc:docMk/>
            <pc:sldMk cId="2032575526" sldId="303"/>
            <ac:inkMk id="20" creationId="{3464545E-1982-4D31-9B99-EE17DA23ADCA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8:14.771" v="731"/>
          <ac:inkMkLst>
            <pc:docMk/>
            <pc:sldMk cId="2032575526" sldId="303"/>
            <ac:inkMk id="21" creationId="{F30BAB8A-91BD-4432-81B4-87310AE6ACA0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19.974" v="732"/>
          <ac:inkMkLst>
            <pc:docMk/>
            <pc:sldMk cId="2032575526" sldId="303"/>
            <ac:inkMk id="22" creationId="{D16037B7-A8D1-4619-89F0-75D932A0FCA7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23.849" v="733"/>
          <ac:inkMkLst>
            <pc:docMk/>
            <pc:sldMk cId="2032575526" sldId="303"/>
            <ac:inkMk id="23" creationId="{E9D4A6E5-530C-40F8-AED9-8D7AADD0EB26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8:26.786" v="735"/>
          <ac:inkMkLst>
            <pc:docMk/>
            <pc:sldMk cId="2032575526" sldId="303"/>
            <ac:inkMk id="24" creationId="{4D4B95E8-568B-42CF-BFB3-14B615A6D61A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31.583" v="736"/>
          <ac:inkMkLst>
            <pc:docMk/>
            <pc:sldMk cId="2032575526" sldId="303"/>
            <ac:inkMk id="25" creationId="{57F8F0E2-2941-4D38-9D44-E82C75F85CC9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47.427" v="737"/>
          <ac:inkMkLst>
            <pc:docMk/>
            <pc:sldMk cId="2032575526" sldId="303"/>
            <ac:inkMk id="26" creationId="{47C82767-CAAE-4F8B-8083-0E943886102E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01.848" v="739"/>
          <ac:inkMkLst>
            <pc:docMk/>
            <pc:sldMk cId="2032575526" sldId="303"/>
            <ac:inkMk id="27" creationId="{E6F3491A-57EB-4D5B-AF62-D5922D70FE71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19.239" v="741"/>
          <ac:inkMkLst>
            <pc:docMk/>
            <pc:sldMk cId="2032575526" sldId="303"/>
            <ac:inkMk id="28" creationId="{937D6156-62A2-44B6-B93B-25EC2BAE90A1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9:29.130" v="742"/>
          <ac:inkMkLst>
            <pc:docMk/>
            <pc:sldMk cId="2032575526" sldId="303"/>
            <ac:inkMk id="29" creationId="{33E03B57-5B27-442B-B674-FFF25BAE2284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45.630" v="744"/>
          <ac:inkMkLst>
            <pc:docMk/>
            <pc:sldMk cId="2032575526" sldId="303"/>
            <ac:inkMk id="30" creationId="{B2BDB24A-E027-4CC6-A89E-34264CC87448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9:52.739" v="745"/>
          <ac:inkMkLst>
            <pc:docMk/>
            <pc:sldMk cId="2032575526" sldId="303"/>
            <ac:inkMk id="31" creationId="{31BCD03B-A2E3-4C30-9AD0-81091B2D02EE}"/>
          </ac:inkMkLst>
        </pc:inkChg>
      </pc:sldChg>
    </pc:docChg>
  </pc:docChgLst>
  <pc:docChgLst>
    <pc:chgData name="Hinz, Joseph Daniel" userId="S::joehinz@tamu.edu::fc0533f2-b1d9-4c44-9591-6d624dab0943" providerId="AD" clId="Web-{7655EE60-AE4A-91DF-A953-6B54ADEAF29A}"/>
    <pc:docChg chg="addSld modSld sldOrd">
      <pc:chgData name="Hinz, Joseph Daniel" userId="S::joehinz@tamu.edu::fc0533f2-b1d9-4c44-9591-6d624dab0943" providerId="AD" clId="Web-{7655EE60-AE4A-91DF-A953-6B54ADEAF29A}" dt="2020-11-18T02:50:16.833" v="451" actId="20577"/>
      <pc:docMkLst>
        <pc:docMk/>
      </pc:docMkLst>
      <pc:sldChg chg="addSp delSp modSp">
        <pc:chgData name="Hinz, Joseph Daniel" userId="S::joehinz@tamu.edu::fc0533f2-b1d9-4c44-9591-6d624dab0943" providerId="AD" clId="Web-{7655EE60-AE4A-91DF-A953-6B54ADEAF29A}" dt="2020-11-18T00:01:15.952" v="341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7655EE60-AE4A-91DF-A953-6B54ADEAF29A}" dt="2020-11-18T00:00:07.527" v="333"/>
          <ac:spMkLst>
            <pc:docMk/>
            <pc:sldMk cId="1024241705" sldId="271"/>
            <ac:spMk id="4" creationId="{4EF6401F-AB9F-4785-BFF4-69A3ABCCF1BD}"/>
          </ac:spMkLst>
        </pc:spChg>
        <pc:spChg chg="add del mod">
          <ac:chgData name="Hinz, Joseph Daniel" userId="S::joehinz@tamu.edu::fc0533f2-b1d9-4c44-9591-6d624dab0943" providerId="AD" clId="Web-{7655EE60-AE4A-91DF-A953-6B54ADEAF29A}" dt="2020-11-18T00:01:08.201" v="338"/>
          <ac:spMkLst>
            <pc:docMk/>
            <pc:sldMk cId="1024241705" sldId="271"/>
            <ac:spMk id="8" creationId="{5374B0C4-1DC6-48F5-82E4-78A616EDF9B7}"/>
          </ac:spMkLst>
        </pc:spChg>
        <pc:picChg chg="add del mod ord">
          <ac:chgData name="Hinz, Joseph Daniel" userId="S::joehinz@tamu.edu::fc0533f2-b1d9-4c44-9591-6d624dab0943" providerId="AD" clId="Web-{7655EE60-AE4A-91DF-A953-6B54ADEAF29A}" dt="2020-11-18T00:01:06.092" v="337"/>
          <ac:picMkLst>
            <pc:docMk/>
            <pc:sldMk cId="1024241705" sldId="271"/>
            <ac:picMk id="5" creationId="{52B701A2-D68D-4120-9C89-F4A6413BE14C}"/>
          </ac:picMkLst>
        </pc:picChg>
        <pc:picChg chg="del">
          <ac:chgData name="Hinz, Joseph Daniel" userId="S::joehinz@tamu.edu::fc0533f2-b1d9-4c44-9591-6d624dab0943" providerId="AD" clId="Web-{7655EE60-AE4A-91DF-A953-6B54ADEAF29A}" dt="2020-11-18T00:00:05.199" v="332"/>
          <ac:picMkLst>
            <pc:docMk/>
            <pc:sldMk cId="1024241705" sldId="271"/>
            <ac:picMk id="6" creationId="{4BD74152-26A9-4B25-A365-2ADC76EF1A4F}"/>
          </ac:picMkLst>
        </pc:picChg>
        <pc:picChg chg="add mod ord">
          <ac:chgData name="Hinz, Joseph Daniel" userId="S::joehinz@tamu.edu::fc0533f2-b1d9-4c44-9591-6d624dab0943" providerId="AD" clId="Web-{7655EE60-AE4A-91DF-A953-6B54ADEAF29A}" dt="2020-11-18T00:01:15.952" v="341" actId="1076"/>
          <ac:picMkLst>
            <pc:docMk/>
            <pc:sldMk cId="1024241705" sldId="271"/>
            <ac:picMk id="9" creationId="{8FD8318C-99BA-4325-B817-CA1BB5C88579}"/>
          </ac:picMkLst>
        </pc:picChg>
      </pc:sldChg>
      <pc:sldChg chg="modSp">
        <pc:chgData name="Hinz, Joseph Daniel" userId="S::joehinz@tamu.edu::fc0533f2-b1d9-4c44-9591-6d624dab0943" providerId="AD" clId="Web-{7655EE60-AE4A-91DF-A953-6B54ADEAF29A}" dt="2020-11-18T02:41:07.993" v="432" actId="1076"/>
        <pc:sldMkLst>
          <pc:docMk/>
          <pc:sldMk cId="2131452315" sldId="280"/>
        </pc:sldMkLst>
        <pc:picChg chg="mod">
          <ac:chgData name="Hinz, Joseph Daniel" userId="S::joehinz@tamu.edu::fc0533f2-b1d9-4c44-9591-6d624dab0943" providerId="AD" clId="Web-{7655EE60-AE4A-91DF-A953-6B54ADEAF29A}" dt="2020-11-18T02:41:07.993" v="432" actId="1076"/>
          <ac:picMkLst>
            <pc:docMk/>
            <pc:sldMk cId="2131452315" sldId="280"/>
            <ac:picMk id="4" creationId="{9208ACAA-BABF-4CB4-8AA4-AE3E41C9EA9D}"/>
          </ac:picMkLst>
        </pc:picChg>
      </pc:sldChg>
      <pc:sldChg chg="addSp delSp modSp">
        <pc:chgData name="Hinz, Joseph Daniel" userId="S::joehinz@tamu.edu::fc0533f2-b1d9-4c44-9591-6d624dab0943" providerId="AD" clId="Web-{7655EE60-AE4A-91DF-A953-6B54ADEAF29A}" dt="2020-11-17T22:48:15.416" v="97" actId="1076"/>
        <pc:sldMkLst>
          <pc:docMk/>
          <pc:sldMk cId="4031701657" sldId="285"/>
        </pc:sldMkLst>
        <pc:spChg chg="mod">
          <ac:chgData name="Hinz, Joseph Daniel" userId="S::joehinz@tamu.edu::fc0533f2-b1d9-4c44-9591-6d624dab0943" providerId="AD" clId="Web-{7655EE60-AE4A-91DF-A953-6B54ADEAF29A}" dt="2020-11-17T22:43:03.317" v="14" actId="20577"/>
          <ac:spMkLst>
            <pc:docMk/>
            <pc:sldMk cId="4031701657" sldId="285"/>
            <ac:spMk id="2" creationId="{6A5CDC01-62F9-479E-BB67-21BB6E0A86C9}"/>
          </ac:spMkLst>
        </pc:spChg>
        <pc:spChg chg="del">
          <ac:chgData name="Hinz, Joseph Daniel" userId="S::joehinz@tamu.edu::fc0533f2-b1d9-4c44-9591-6d624dab0943" providerId="AD" clId="Web-{7655EE60-AE4A-91DF-A953-6B54ADEAF29A}" dt="2020-11-17T22:43:27.616" v="16"/>
          <ac:spMkLst>
            <pc:docMk/>
            <pc:sldMk cId="4031701657" sldId="285"/>
            <ac:spMk id="3" creationId="{437C6957-C7EE-425B-B903-F7050DEE7181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8:15.416" v="97" actId="1076"/>
          <ac:picMkLst>
            <pc:docMk/>
            <pc:sldMk cId="4031701657" sldId="285"/>
            <ac:picMk id="4" creationId="{A4A68AD8-E9F9-4E19-BDC2-6BD3A20F6D51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5:56" v="76"/>
          <ac:picMkLst>
            <pc:docMk/>
            <pc:sldMk cId="4031701657" sldId="285"/>
            <ac:picMk id="5" creationId="{6F7A702D-4C81-4555-9ED3-EF75251BBB5D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5:43.296" v="71"/>
          <ac:picMkLst>
            <pc:docMk/>
            <pc:sldMk cId="4031701657" sldId="285"/>
            <ac:picMk id="6" creationId="{695392A8-14D0-45C9-99C0-5DA16E601F08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4:30.307" v="44"/>
          <ac:picMkLst>
            <pc:docMk/>
            <pc:sldMk cId="4031701657" sldId="285"/>
            <ac:picMk id="7" creationId="{D742741A-A666-4A16-91B2-0CC89D01348A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4:12.884" v="34"/>
          <ac:picMkLst>
            <pc:docMk/>
            <pc:sldMk cId="4031701657" sldId="285"/>
            <ac:picMk id="8" creationId="{A95E4481-6E92-4978-8D3F-0F7DFB274381}"/>
          </ac:picMkLst>
        </pc:picChg>
      </pc:sldChg>
      <pc:sldChg chg="modSp">
        <pc:chgData name="Hinz, Joseph Daniel" userId="S::joehinz@tamu.edu::fc0533f2-b1d9-4c44-9591-6d624dab0943" providerId="AD" clId="Web-{7655EE60-AE4A-91DF-A953-6B54ADEAF29A}" dt="2020-11-18T02:50:15.723" v="450" actId="20577"/>
        <pc:sldMkLst>
          <pc:docMk/>
          <pc:sldMk cId="886966704" sldId="286"/>
        </pc:sldMkLst>
        <pc:spChg chg="mod">
          <ac:chgData name="Hinz, Joseph Daniel" userId="S::joehinz@tamu.edu::fc0533f2-b1d9-4c44-9591-6d624dab0943" providerId="AD" clId="Web-{7655EE60-AE4A-91DF-A953-6B54ADEAF29A}" dt="2020-11-18T02:50:15.723" v="450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addSp delSp modSp new">
        <pc:chgData name="Hinz, Joseph Daniel" userId="S::joehinz@tamu.edu::fc0533f2-b1d9-4c44-9591-6d624dab0943" providerId="AD" clId="Web-{7655EE60-AE4A-91DF-A953-6B54ADEAF29A}" dt="2020-11-17T22:47:03.567" v="90" actId="14100"/>
        <pc:sldMkLst>
          <pc:docMk/>
          <pc:sldMk cId="1635500441" sldId="289"/>
        </pc:sldMkLst>
        <pc:spChg chg="mod">
          <ac:chgData name="Hinz, Joseph Daniel" userId="S::joehinz@tamu.edu::fc0533f2-b1d9-4c44-9591-6d624dab0943" providerId="AD" clId="Web-{7655EE60-AE4A-91DF-A953-6B54ADEAF29A}" dt="2020-11-17T22:44:01.258" v="30" actId="20577"/>
          <ac:spMkLst>
            <pc:docMk/>
            <pc:sldMk cId="1635500441" sldId="289"/>
            <ac:spMk id="2" creationId="{24DC69ED-D49F-475B-9CF0-B12F7415EA9E}"/>
          </ac:spMkLst>
        </pc:spChg>
        <pc:spChg chg="del">
          <ac:chgData name="Hinz, Joseph Daniel" userId="S::joehinz@tamu.edu::fc0533f2-b1d9-4c44-9591-6d624dab0943" providerId="AD" clId="Web-{7655EE60-AE4A-91DF-A953-6B54ADEAF29A}" dt="2020-11-17T22:44:15.291" v="35"/>
          <ac:spMkLst>
            <pc:docMk/>
            <pc:sldMk cId="1635500441" sldId="289"/>
            <ac:spMk id="3" creationId="{174C2E3C-70B5-4CA8-AAD6-E0C6D5EF3847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7:03.567" v="90" actId="14100"/>
          <ac:picMkLst>
            <pc:docMk/>
            <pc:sldMk cId="1635500441" sldId="289"/>
            <ac:picMk id="4" creationId="{1864A01C-C93B-454F-9933-EFF123349EC2}"/>
          </ac:picMkLst>
        </pc:picChg>
        <pc:picChg chg="add mod">
          <ac:chgData name="Hinz, Joseph Daniel" userId="S::joehinz@tamu.edu::fc0533f2-b1d9-4c44-9591-6d624dab0943" providerId="AD" clId="Web-{7655EE60-AE4A-91DF-A953-6B54ADEAF29A}" dt="2020-11-17T22:47:01.161" v="89" actId="14100"/>
          <ac:picMkLst>
            <pc:docMk/>
            <pc:sldMk cId="1635500441" sldId="289"/>
            <ac:picMk id="5" creationId="{860509E6-E576-4B70-B1DD-7F699C1637A9}"/>
          </ac:picMkLst>
        </pc:picChg>
      </pc:sldChg>
      <pc:sldChg chg="addSp delSp modSp new ord">
        <pc:chgData name="Hinz, Joseph Daniel" userId="S::joehinz@tamu.edu::fc0533f2-b1d9-4c44-9591-6d624dab0943" providerId="AD" clId="Web-{7655EE60-AE4A-91DF-A953-6B54ADEAF29A}" dt="2020-11-17T22:46:23.611" v="85" actId="14100"/>
        <pc:sldMkLst>
          <pc:docMk/>
          <pc:sldMk cId="63148147" sldId="290"/>
        </pc:sldMkLst>
        <pc:spChg chg="mod">
          <ac:chgData name="Hinz, Joseph Daniel" userId="S::joehinz@tamu.edu::fc0533f2-b1d9-4c44-9591-6d624dab0943" providerId="AD" clId="Web-{7655EE60-AE4A-91DF-A953-6B54ADEAF29A}" dt="2020-11-17T22:45:29.545" v="65" actId="20577"/>
          <ac:spMkLst>
            <pc:docMk/>
            <pc:sldMk cId="63148147" sldId="290"/>
            <ac:spMk id="2" creationId="{6B58EFD3-12E7-4BC3-83D9-FE51FEC591E1}"/>
          </ac:spMkLst>
        </pc:spChg>
        <pc:spChg chg="del">
          <ac:chgData name="Hinz, Joseph Daniel" userId="S::joehinz@tamu.edu::fc0533f2-b1d9-4c44-9591-6d624dab0943" providerId="AD" clId="Web-{7655EE60-AE4A-91DF-A953-6B54ADEAF29A}" dt="2020-11-17T22:45:45.656" v="72"/>
          <ac:spMkLst>
            <pc:docMk/>
            <pc:sldMk cId="63148147" sldId="290"/>
            <ac:spMk id="3" creationId="{26446531-F73C-427A-836E-74371927FDD1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6:23.611" v="85" actId="14100"/>
          <ac:picMkLst>
            <pc:docMk/>
            <pc:sldMk cId="63148147" sldId="290"/>
            <ac:picMk id="4" creationId="{74C8CD13-4556-4123-BAEA-07011AA44A28}"/>
          </ac:picMkLst>
        </pc:picChg>
        <pc:picChg chg="add mod">
          <ac:chgData name="Hinz, Joseph Daniel" userId="S::joehinz@tamu.edu::fc0533f2-b1d9-4c44-9591-6d624dab0943" providerId="AD" clId="Web-{7655EE60-AE4A-91DF-A953-6B54ADEAF29A}" dt="2020-11-17T22:46:17.283" v="82" actId="1076"/>
          <ac:picMkLst>
            <pc:docMk/>
            <pc:sldMk cId="63148147" sldId="290"/>
            <ac:picMk id="5" creationId="{D93A6F73-859F-4362-A652-6E123E5090B0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2:58:35.800" v="280" actId="14100"/>
        <pc:sldMkLst>
          <pc:docMk/>
          <pc:sldMk cId="3658724293" sldId="291"/>
        </pc:sldMkLst>
        <pc:spChg chg="mod">
          <ac:chgData name="Hinz, Joseph Daniel" userId="S::joehinz@tamu.edu::fc0533f2-b1d9-4c44-9591-6d624dab0943" providerId="AD" clId="Web-{7655EE60-AE4A-91DF-A953-6B54ADEAF29A}" dt="2020-11-17T22:51:29.678" v="142" actId="20577"/>
          <ac:spMkLst>
            <pc:docMk/>
            <pc:sldMk cId="3658724293" sldId="291"/>
            <ac:spMk id="2" creationId="{0CBED7FB-B018-4BD1-B709-1217F6F2DCDE}"/>
          </ac:spMkLst>
        </pc:spChg>
        <pc:spChg chg="del">
          <ac:chgData name="Hinz, Joseph Daniel" userId="S::joehinz@tamu.edu::fc0533f2-b1d9-4c44-9591-6d624dab0943" providerId="AD" clId="Web-{7655EE60-AE4A-91DF-A953-6B54ADEAF29A}" dt="2020-11-17T22:54:42.425" v="145"/>
          <ac:spMkLst>
            <pc:docMk/>
            <pc:sldMk cId="3658724293" sldId="291"/>
            <ac:spMk id="3" creationId="{DEE3787B-F566-4F6D-9AF3-FDE0187C7393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7:05.528" v="203" actId="20577"/>
          <ac:spMkLst>
            <pc:docMk/>
            <pc:sldMk cId="3658724293" sldId="291"/>
            <ac:spMk id="6" creationId="{8323266B-104E-42CD-B54D-F864D07D8C28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7:22.732" v="218" actId="14100"/>
          <ac:spMkLst>
            <pc:docMk/>
            <pc:sldMk cId="3658724293" sldId="291"/>
            <ac:spMk id="7" creationId="{24F7F49F-DB62-4340-B64C-C31574B12983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8:35.800" v="280" actId="14100"/>
          <ac:spMkLst>
            <pc:docMk/>
            <pc:sldMk cId="3658724293" sldId="291"/>
            <ac:spMk id="8" creationId="{30B60A1D-36F1-4D83-BC56-4144A13E3818}"/>
          </ac:spMkLst>
        </pc:spChg>
        <pc:picChg chg="add mod ord modCrop">
          <ac:chgData name="Hinz, Joseph Daniel" userId="S::joehinz@tamu.edu::fc0533f2-b1d9-4c44-9591-6d624dab0943" providerId="AD" clId="Web-{7655EE60-AE4A-91DF-A953-6B54ADEAF29A}" dt="2020-11-17T22:55:37.007" v="156" actId="1076"/>
          <ac:picMkLst>
            <pc:docMk/>
            <pc:sldMk cId="3658724293" sldId="291"/>
            <ac:picMk id="4" creationId="{11279631-012A-47B4-A02F-6460C67BC2D5}"/>
          </ac:picMkLst>
        </pc:picChg>
        <pc:picChg chg="add mod modCrop">
          <ac:chgData name="Hinz, Joseph Daniel" userId="S::joehinz@tamu.edu::fc0533f2-b1d9-4c44-9591-6d624dab0943" providerId="AD" clId="Web-{7655EE60-AE4A-91DF-A953-6B54ADEAF29A}" dt="2020-11-17T22:55:26.241" v="153"/>
          <ac:picMkLst>
            <pc:docMk/>
            <pc:sldMk cId="3658724293" sldId="291"/>
            <ac:picMk id="5" creationId="{D06DD64D-82DB-4217-B1F7-7E9120D7713D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3:24.404" v="331" actId="1076"/>
        <pc:sldMkLst>
          <pc:docMk/>
          <pc:sldMk cId="3028721920" sldId="292"/>
        </pc:sldMkLst>
        <pc:spChg chg="mod">
          <ac:chgData name="Hinz, Joseph Daniel" userId="S::joehinz@tamu.edu::fc0533f2-b1d9-4c44-9591-6d624dab0943" providerId="AD" clId="Web-{7655EE60-AE4A-91DF-A953-6B54ADEAF29A}" dt="2020-11-17T22:59:12.380" v="282" actId="20577"/>
          <ac:spMkLst>
            <pc:docMk/>
            <pc:sldMk cId="3028721920" sldId="292"/>
            <ac:spMk id="2" creationId="{26F6152A-7037-4345-863A-3416C607CDD5}"/>
          </ac:spMkLst>
        </pc:spChg>
        <pc:spChg chg="del">
          <ac:chgData name="Hinz, Joseph Daniel" userId="S::joehinz@tamu.edu::fc0533f2-b1d9-4c44-9591-6d624dab0943" providerId="AD" clId="Web-{7655EE60-AE4A-91DF-A953-6B54ADEAF29A}" dt="2020-11-17T23:09:56.875" v="285"/>
          <ac:spMkLst>
            <pc:docMk/>
            <pc:sldMk cId="3028721920" sldId="292"/>
            <ac:spMk id="3" creationId="{D2CB8B52-FAF2-4DBC-AE8D-77D44780409C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3:24.404" v="331" actId="1076"/>
          <ac:picMkLst>
            <pc:docMk/>
            <pc:sldMk cId="3028721920" sldId="292"/>
            <ac:picMk id="4" creationId="{964D8490-69CD-46EF-B4C2-38D5A06EECC7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3:20.107" v="330" actId="1076"/>
        <pc:sldMkLst>
          <pc:docMk/>
          <pc:sldMk cId="1017258537" sldId="293"/>
        </pc:sldMkLst>
        <pc:spChg chg="mod">
          <ac:chgData name="Hinz, Joseph Daniel" userId="S::joehinz@tamu.edu::fc0533f2-b1d9-4c44-9591-6d624dab0943" providerId="AD" clId="Web-{7655EE60-AE4A-91DF-A953-6B54ADEAF29A}" dt="2020-11-17T23:10:42.801" v="298" actId="20577"/>
          <ac:spMkLst>
            <pc:docMk/>
            <pc:sldMk cId="1017258537" sldId="293"/>
            <ac:spMk id="2" creationId="{3AB245D6-9D0F-40D9-B261-697305780D29}"/>
          </ac:spMkLst>
        </pc:spChg>
        <pc:spChg chg="del">
          <ac:chgData name="Hinz, Joseph Daniel" userId="S::joehinz@tamu.edu::fc0533f2-b1d9-4c44-9591-6d624dab0943" providerId="AD" clId="Web-{7655EE60-AE4A-91DF-A953-6B54ADEAF29A}" dt="2020-11-17T23:11:00.161" v="300"/>
          <ac:spMkLst>
            <pc:docMk/>
            <pc:sldMk cId="1017258537" sldId="293"/>
            <ac:spMk id="3" creationId="{742774EA-F7F8-4CEE-A16A-60EB476B32C5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3:20.107" v="330" actId="1076"/>
          <ac:picMkLst>
            <pc:docMk/>
            <pc:sldMk cId="1017258537" sldId="293"/>
            <ac:picMk id="4" creationId="{264AA205-AAA2-4A14-8EE7-50C88E8BDBCA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2:31.042" v="329" actId="1076"/>
        <pc:sldMkLst>
          <pc:docMk/>
          <pc:sldMk cId="2277575495" sldId="294"/>
        </pc:sldMkLst>
        <pc:spChg chg="mod">
          <ac:chgData name="Hinz, Joseph Daniel" userId="S::joehinz@tamu.edu::fc0533f2-b1d9-4c44-9591-6d624dab0943" providerId="AD" clId="Web-{7655EE60-AE4A-91DF-A953-6B54ADEAF29A}" dt="2020-11-17T23:12:21.885" v="324" actId="20577"/>
          <ac:spMkLst>
            <pc:docMk/>
            <pc:sldMk cId="2277575495" sldId="294"/>
            <ac:spMk id="2" creationId="{CDA51630-905C-4878-9FCE-0A96F5CCA8A1}"/>
          </ac:spMkLst>
        </pc:spChg>
        <pc:spChg chg="del">
          <ac:chgData name="Hinz, Joseph Daniel" userId="S::joehinz@tamu.edu::fc0533f2-b1d9-4c44-9591-6d624dab0943" providerId="AD" clId="Web-{7655EE60-AE4A-91DF-A953-6B54ADEAF29A}" dt="2020-11-17T23:12:07.540" v="304"/>
          <ac:spMkLst>
            <pc:docMk/>
            <pc:sldMk cId="2277575495" sldId="294"/>
            <ac:spMk id="3" creationId="{7D89202E-CB97-4687-BDAD-75795D3FD27C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2:31.042" v="329" actId="1076"/>
          <ac:picMkLst>
            <pc:docMk/>
            <pc:sldMk cId="2277575495" sldId="294"/>
            <ac:picMk id="4" creationId="{207E95C8-E831-40E6-BDD8-C2E859FC9497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8T01:05:40.480" v="431"/>
        <pc:sldMkLst>
          <pc:docMk/>
          <pc:sldMk cId="939581448" sldId="299"/>
        </pc:sldMkLst>
        <pc:spChg chg="mod">
          <ac:chgData name="Hinz, Joseph Daniel" userId="S::joehinz@tamu.edu::fc0533f2-b1d9-4c44-9591-6d624dab0943" providerId="AD" clId="Web-{7655EE60-AE4A-91DF-A953-6B54ADEAF29A}" dt="2020-11-18T00:44:54.921" v="373" actId="20577"/>
          <ac:spMkLst>
            <pc:docMk/>
            <pc:sldMk cId="939581448" sldId="299"/>
            <ac:spMk id="2" creationId="{D5E9A289-6CE7-46CF-B71F-61B5D6F54013}"/>
          </ac:spMkLst>
        </pc:spChg>
        <pc:spChg chg="add del">
          <ac:chgData name="Hinz, Joseph Daniel" userId="S::joehinz@tamu.edu::fc0533f2-b1d9-4c44-9591-6d624dab0943" providerId="AD" clId="Web-{7655EE60-AE4A-91DF-A953-6B54ADEAF29A}" dt="2020-11-18T00:45:17.703" v="379"/>
          <ac:spMkLst>
            <pc:docMk/>
            <pc:sldMk cId="939581448" sldId="299"/>
            <ac:spMk id="3" creationId="{BABDD038-AA51-4B49-B739-4B59846660E8}"/>
          </ac:spMkLst>
        </pc:spChg>
        <pc:spChg chg="add del mod">
          <ac:chgData name="Hinz, Joseph Daniel" userId="S::joehinz@tamu.edu::fc0533f2-b1d9-4c44-9591-6d624dab0943" providerId="AD" clId="Web-{7655EE60-AE4A-91DF-A953-6B54ADEAF29A}" dt="2020-11-18T01:03:08.319" v="389"/>
          <ac:spMkLst>
            <pc:docMk/>
            <pc:sldMk cId="939581448" sldId="299"/>
            <ac:spMk id="6" creationId="{DAC285F9-8092-4E73-AA1B-F1916A3CC0CD}"/>
          </ac:spMkLst>
        </pc:spChg>
        <pc:picChg chg="add del mod ord">
          <ac:chgData name="Hinz, Joseph Daniel" userId="S::joehinz@tamu.edu::fc0533f2-b1d9-4c44-9591-6d624dab0943" providerId="AD" clId="Web-{7655EE60-AE4A-91DF-A953-6B54ADEAF29A}" dt="2020-11-18T01:02:50.052" v="388"/>
          <ac:picMkLst>
            <pc:docMk/>
            <pc:sldMk cId="939581448" sldId="299"/>
            <ac:picMk id="4" creationId="{6EB15A5B-ACF9-4312-A450-CFA960FA6BE4}"/>
          </ac:picMkLst>
        </pc:picChg>
        <pc:picChg chg="add mod ord modCrop">
          <ac:chgData name="Hinz, Joseph Daniel" userId="S::joehinz@tamu.edu::fc0533f2-b1d9-4c44-9591-6d624dab0943" providerId="AD" clId="Web-{7655EE60-AE4A-91DF-A953-6B54ADEAF29A}" dt="2020-11-18T01:05:40.480" v="431"/>
          <ac:picMkLst>
            <pc:docMk/>
            <pc:sldMk cId="939581448" sldId="299"/>
            <ac:picMk id="7" creationId="{92218C38-7EFB-4EAF-9615-38F19D08C607}"/>
          </ac:picMkLst>
        </pc:picChg>
        <pc:picChg chg="add mod modCrop">
          <ac:chgData name="Hinz, Joseph Daniel" userId="S::joehinz@tamu.edu::fc0533f2-b1d9-4c44-9591-6d624dab0943" providerId="AD" clId="Web-{7655EE60-AE4A-91DF-A953-6B54ADEAF29A}" dt="2020-11-18T01:05:29.886" v="429"/>
          <ac:picMkLst>
            <pc:docMk/>
            <pc:sldMk cId="939581448" sldId="299"/>
            <ac:picMk id="8" creationId="{8B921D78-0D92-4C75-B3A1-A52DDB36DD31}"/>
          </ac:picMkLst>
        </pc:picChg>
      </pc:sldChg>
    </pc:docChg>
  </pc:docChgLst>
  <pc:docChgLst>
    <pc:chgData name="Taylor, James" userId="S::ttaylor@tamu.edu::045a09f7-47c8-441f-9e42-3d82d5de96aa" providerId="AD" clId="Web-{86013D96-98B6-1285-D988-28AC842200DD}"/>
    <pc:docChg chg="addSld modSld">
      <pc:chgData name="Taylor, James" userId="S::ttaylor@tamu.edu::045a09f7-47c8-441f-9e42-3d82d5de96aa" providerId="AD" clId="Web-{86013D96-98B6-1285-D988-28AC842200DD}" dt="2021-03-08T22:08:48.903" v="296" actId="20577"/>
      <pc:docMkLst>
        <pc:docMk/>
      </pc:docMkLst>
      <pc:sldChg chg="modSp">
        <pc:chgData name="Taylor, James" userId="S::ttaylor@tamu.edu::045a09f7-47c8-441f-9e42-3d82d5de96aa" providerId="AD" clId="Web-{86013D96-98B6-1285-D988-28AC842200DD}" dt="2021-03-08T22:08:48.903" v="296" actId="20577"/>
        <pc:sldMkLst>
          <pc:docMk/>
          <pc:sldMk cId="3153145719" sldId="297"/>
        </pc:sldMkLst>
        <pc:spChg chg="mod">
          <ac:chgData name="Taylor, James" userId="S::ttaylor@tamu.edu::045a09f7-47c8-441f-9e42-3d82d5de96aa" providerId="AD" clId="Web-{86013D96-98B6-1285-D988-28AC842200DD}" dt="2021-03-08T22:08:48.903" v="29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new">
        <pc:chgData name="Taylor, James" userId="S::ttaylor@tamu.edu::045a09f7-47c8-441f-9e42-3d82d5de96aa" providerId="AD" clId="Web-{86013D96-98B6-1285-D988-28AC842200DD}" dt="2021-03-08T22:05:47.258" v="204" actId="1076"/>
        <pc:sldMkLst>
          <pc:docMk/>
          <pc:sldMk cId="2642306887" sldId="326"/>
        </pc:sldMkLst>
        <pc:spChg chg="mod">
          <ac:chgData name="Taylor, James" userId="S::ttaylor@tamu.edu::045a09f7-47c8-441f-9e42-3d82d5de96aa" providerId="AD" clId="Web-{86013D96-98B6-1285-D988-28AC842200DD}" dt="2021-03-08T22:05:27.508" v="198" actId="20577"/>
          <ac:spMkLst>
            <pc:docMk/>
            <pc:sldMk cId="2642306887" sldId="326"/>
            <ac:spMk id="2" creationId="{257D8CA7-892E-4CC8-B18E-32E8192291CF}"/>
          </ac:spMkLst>
        </pc:spChg>
        <pc:spChg chg="del">
          <ac:chgData name="Taylor, James" userId="S::ttaylor@tamu.edu::045a09f7-47c8-441f-9e42-3d82d5de96aa" providerId="AD" clId="Web-{86013D96-98B6-1285-D988-28AC842200DD}" dt="2021-03-08T22:05:28.555" v="199"/>
          <ac:spMkLst>
            <pc:docMk/>
            <pc:sldMk cId="2642306887" sldId="326"/>
            <ac:spMk id="3" creationId="{FE0FEA49-3A85-4A44-B475-377957878F39}"/>
          </ac:spMkLst>
        </pc:spChg>
        <pc:picChg chg="add mod">
          <ac:chgData name="Taylor, James" userId="S::ttaylor@tamu.edu::045a09f7-47c8-441f-9e42-3d82d5de96aa" providerId="AD" clId="Web-{86013D96-98B6-1285-D988-28AC842200DD}" dt="2021-03-08T22:05:47.258" v="204" actId="1076"/>
          <ac:picMkLst>
            <pc:docMk/>
            <pc:sldMk cId="2642306887" sldId="326"/>
            <ac:picMk id="4" creationId="{E2D72C4A-AD48-4326-B158-C59B529FD302}"/>
          </ac:picMkLst>
        </pc:picChg>
      </pc:sldChg>
    </pc:docChg>
  </pc:docChgLst>
  <pc:docChgLst>
    <pc:chgData name="Cura, Ethan Ramos" userId="S::ethancura@tamu.edu::550649f0-6a24-4540-a107-5c5029641027" providerId="AD" clId="Web-{2003627A-68DC-48A3-0B32-0924D64EF7AD}"/>
    <pc:docChg chg="modSld">
      <pc:chgData name="Cura, Ethan Ramos" userId="S::ethancura@tamu.edu::550649f0-6a24-4540-a107-5c5029641027" providerId="AD" clId="Web-{2003627A-68DC-48A3-0B32-0924D64EF7AD}" dt="2020-11-18T02:51:25.566" v="1972" actId="20577"/>
      <pc:docMkLst>
        <pc:docMk/>
      </pc:docMkLst>
      <pc:sldChg chg="modSp">
        <pc:chgData name="Cura, Ethan Ramos" userId="S::ethancura@tamu.edu::550649f0-6a24-4540-a107-5c5029641027" providerId="AD" clId="Web-{2003627A-68DC-48A3-0B32-0924D64EF7AD}" dt="2020-11-18T02:48:25.389" v="1556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2003627A-68DC-48A3-0B32-0924D64EF7AD}" dt="2020-11-18T02:48:25.389" v="1556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modSp">
        <pc:chgData name="Cura, Ethan Ramos" userId="S::ethancura@tamu.edu::550649f0-6a24-4540-a107-5c5029641027" providerId="AD" clId="Web-{2003627A-68DC-48A3-0B32-0924D64EF7AD}" dt="2020-11-18T02:38:48" v="634" actId="20577"/>
        <pc:sldMkLst>
          <pc:docMk/>
          <pc:sldMk cId="2901661633" sldId="287"/>
        </pc:sldMkLst>
        <pc:spChg chg="mod">
          <ac:chgData name="Cura, Ethan Ramos" userId="S::ethancura@tamu.edu::550649f0-6a24-4540-a107-5c5029641027" providerId="AD" clId="Web-{2003627A-68DC-48A3-0B32-0924D64EF7AD}" dt="2020-11-18T02:38:48" v="634" actId="20577"/>
          <ac:spMkLst>
            <pc:docMk/>
            <pc:sldMk cId="2901661633" sldId="287"/>
            <ac:spMk id="3" creationId="{621476FE-14E7-481D-AF8C-F0882DD3ABFF}"/>
          </ac:spMkLst>
        </pc:spChg>
      </pc:sldChg>
      <pc:sldChg chg="modSp">
        <pc:chgData name="Cura, Ethan Ramos" userId="S::ethancura@tamu.edu::550649f0-6a24-4540-a107-5c5029641027" providerId="AD" clId="Web-{2003627A-68DC-48A3-0B32-0924D64EF7AD}" dt="2020-11-18T02:51:25.566" v="1971" actId="20577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2003627A-68DC-48A3-0B32-0924D64EF7AD}" dt="2020-11-18T02:51:25.566" v="1971" actId="20577"/>
          <ac:spMkLst>
            <pc:docMk/>
            <pc:sldMk cId="655973020" sldId="288"/>
            <ac:spMk id="3" creationId="{74ABB240-2D1C-4675-96B1-3E0BAA084085}"/>
          </ac:spMkLst>
        </pc:spChg>
      </pc:sldChg>
    </pc:docChg>
  </pc:docChgLst>
  <pc:docChgLst>
    <pc:chgData name="Taylor, James T" userId="S::ttaylor@tamu.edu::045a09f7-47c8-441f-9e42-3d82d5de96aa" providerId="AD" clId="Web-{8A2B8B0F-5EEC-B2A9-A9ED-E00028376F8D}"/>
    <pc:docChg chg="addSld delSld modSld">
      <pc:chgData name="Taylor, James T" userId="S::ttaylor@tamu.edu::045a09f7-47c8-441f-9e42-3d82d5de96aa" providerId="AD" clId="Web-{8A2B8B0F-5EEC-B2A9-A9ED-E00028376F8D}" dt="2020-11-18T01:27:10.022" v="979"/>
      <pc:docMkLst>
        <pc:docMk/>
      </pc:docMkLst>
      <pc:sldChg chg="modSp del">
        <pc:chgData name="Taylor, James T" userId="S::ttaylor@tamu.edu::045a09f7-47c8-441f-9e42-3d82d5de96aa" providerId="AD" clId="Web-{8A2B8B0F-5EEC-B2A9-A9ED-E00028376F8D}" dt="2020-11-18T01:27:10.022" v="979"/>
        <pc:sldMkLst>
          <pc:docMk/>
          <pc:sldMk cId="3918397887" sldId="279"/>
        </pc:sldMkLst>
        <pc:spChg chg="mod">
          <ac:chgData name="Taylor, James T" userId="S::ttaylor@tamu.edu::045a09f7-47c8-441f-9e42-3d82d5de96aa" providerId="AD" clId="Web-{8A2B8B0F-5EEC-B2A9-A9ED-E00028376F8D}" dt="2020-11-18T00:28:41.336" v="28" actId="20577"/>
          <ac:spMkLst>
            <pc:docMk/>
            <pc:sldMk cId="3918397887" sldId="279"/>
            <ac:spMk id="2" creationId="{79809344-CBF5-453B-8DCF-025654234183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0:36:32.255" v="466" actId="20577"/>
        <pc:sldMkLst>
          <pc:docMk/>
          <pc:sldMk cId="136786615" sldId="295"/>
        </pc:sldMkLst>
        <pc:spChg chg="mod">
          <ac:chgData name="Taylor, James T" userId="S::ttaylor@tamu.edu::045a09f7-47c8-441f-9e42-3d82d5de96aa" providerId="AD" clId="Web-{8A2B8B0F-5EEC-B2A9-A9ED-E00028376F8D}" dt="2020-11-18T00:36:32.255" v="466" actId="20577"/>
          <ac:spMkLst>
            <pc:docMk/>
            <pc:sldMk cId="136786615" sldId="295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0:30:45.277" v="257" actId="20577"/>
        <pc:sldMkLst>
          <pc:docMk/>
          <pc:sldMk cId="654160981" sldId="296"/>
        </pc:sldMkLst>
        <pc:spChg chg="mod">
          <ac:chgData name="Taylor, James T" userId="S::ttaylor@tamu.edu::045a09f7-47c8-441f-9e42-3d82d5de96aa" providerId="AD" clId="Web-{8A2B8B0F-5EEC-B2A9-A9ED-E00028376F8D}" dt="2020-11-18T00:29:12.821" v="43" actId="20577"/>
          <ac:spMkLst>
            <pc:docMk/>
            <pc:sldMk cId="654160981" sldId="296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8A2B8B0F-5EEC-B2A9-A9ED-E00028376F8D}" dt="2020-11-18T00:30:45.277" v="257" actId="20577"/>
          <ac:spMkLst>
            <pc:docMk/>
            <pc:sldMk cId="654160981" sldId="296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1:26:51.662" v="976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8A2B8B0F-5EEC-B2A9-A9ED-E00028376F8D}" dt="2020-11-18T00:28:51.383" v="40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8A2B8B0F-5EEC-B2A9-A9ED-E00028376F8D}" dt="2020-11-18T01:26:51.662" v="97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add replId">
        <pc:chgData name="Taylor, James T" userId="S::ttaylor@tamu.edu::045a09f7-47c8-441f-9e42-3d82d5de96aa" providerId="AD" clId="Web-{8A2B8B0F-5EEC-B2A9-A9ED-E00028376F8D}" dt="2020-11-18T00:43:37.142" v="952" actId="14100"/>
        <pc:sldMkLst>
          <pc:docMk/>
          <pc:sldMk cId="4021796064" sldId="298"/>
        </pc:sldMkLst>
        <pc:spChg chg="del">
          <ac:chgData name="Taylor, James T" userId="S::ttaylor@tamu.edu::045a09f7-47c8-441f-9e42-3d82d5de96aa" providerId="AD" clId="Web-{8A2B8B0F-5EEC-B2A9-A9ED-E00028376F8D}" dt="2020-11-18T00:37:54.851" v="942"/>
          <ac:spMkLst>
            <pc:docMk/>
            <pc:sldMk cId="4021796064" sldId="298"/>
            <ac:spMk id="6" creationId="{68E6CCEF-0121-4F02-AB37-922FE6FE3A88}"/>
          </ac:spMkLst>
        </pc:spChg>
        <pc:picChg chg="add del mod">
          <ac:chgData name="Taylor, James T" userId="S::ttaylor@tamu.edu::045a09f7-47c8-441f-9e42-3d82d5de96aa" providerId="AD" clId="Web-{8A2B8B0F-5EEC-B2A9-A9ED-E00028376F8D}" dt="2020-11-18T00:41:30.638" v="946"/>
          <ac:picMkLst>
            <pc:docMk/>
            <pc:sldMk cId="4021796064" sldId="298"/>
            <ac:picMk id="4" creationId="{D609BEB6-4334-4183-B03C-A39D449D42AD}"/>
          </ac:picMkLst>
        </pc:picChg>
        <pc:picChg chg="add del mod">
          <ac:chgData name="Taylor, James T" userId="S::ttaylor@tamu.edu::045a09f7-47c8-441f-9e42-3d82d5de96aa" providerId="AD" clId="Web-{8A2B8B0F-5EEC-B2A9-A9ED-E00028376F8D}" dt="2020-11-18T00:43:11.766" v="949"/>
          <ac:picMkLst>
            <pc:docMk/>
            <pc:sldMk cId="4021796064" sldId="298"/>
            <ac:picMk id="5" creationId="{BCCF81EA-590A-4963-B519-EE34F99C0756}"/>
          </ac:picMkLst>
        </pc:picChg>
        <pc:picChg chg="add mod">
          <ac:chgData name="Taylor, James T" userId="S::ttaylor@tamu.edu::045a09f7-47c8-441f-9e42-3d82d5de96aa" providerId="AD" clId="Web-{8A2B8B0F-5EEC-B2A9-A9ED-E00028376F8D}" dt="2020-11-18T00:43:37.142" v="952" actId="14100"/>
          <ac:picMkLst>
            <pc:docMk/>
            <pc:sldMk cId="4021796064" sldId="298"/>
            <ac:picMk id="7" creationId="{7C9040B4-D68B-4487-875E-9084F650379A}"/>
          </ac:picMkLst>
        </pc:picChg>
      </pc:sldChg>
    </pc:docChg>
  </pc:docChgLst>
  <pc:docChgLst>
    <pc:chgData name="Taylor, James T" userId="S::ttaylor@tamu.edu::045a09f7-47c8-441f-9e42-3d82d5de96aa" providerId="AD" clId="Web-{45DC62A9-B7D5-AA95-99CF-09202D9984CE}"/>
    <pc:docChg chg="addSld delSld modSld">
      <pc:chgData name="Taylor, James T" userId="S::ttaylor@tamu.edu::045a09f7-47c8-441f-9e42-3d82d5de96aa" providerId="AD" clId="Web-{45DC62A9-B7D5-AA95-99CF-09202D9984CE}" dt="2020-10-28T06:28:50.745" v="293" actId="20577"/>
      <pc:docMkLst>
        <pc:docMk/>
      </pc:docMkLst>
      <pc:sldChg chg="modSp">
        <pc:chgData name="Taylor, James T" userId="S::ttaylor@tamu.edu::045a09f7-47c8-441f-9e42-3d82d5de96aa" providerId="AD" clId="Web-{45DC62A9-B7D5-AA95-99CF-09202D9984CE}" dt="2020-10-28T06:28:50.745" v="292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45DC62A9-B7D5-AA95-99CF-09202D9984CE}" dt="2020-10-28T06:28:50.745" v="292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 new del">
        <pc:chgData name="Taylor, James T" userId="S::ttaylor@tamu.edu::045a09f7-47c8-441f-9e42-3d82d5de96aa" providerId="AD" clId="Web-{45DC62A9-B7D5-AA95-99CF-09202D9984CE}" dt="2020-10-28T06:16:38.809" v="53"/>
        <pc:sldMkLst>
          <pc:docMk/>
          <pc:sldMk cId="2241303474" sldId="278"/>
        </pc:sldMkLst>
        <pc:spChg chg="mod">
          <ac:chgData name="Taylor, James T" userId="S::ttaylor@tamu.edu::045a09f7-47c8-441f-9e42-3d82d5de96aa" providerId="AD" clId="Web-{45DC62A9-B7D5-AA95-99CF-09202D9984CE}" dt="2020-10-28T06:15:50.636" v="28" actId="20577"/>
          <ac:spMkLst>
            <pc:docMk/>
            <pc:sldMk cId="2241303474" sldId="278"/>
            <ac:spMk id="2" creationId="{B2F82395-3674-4DDB-9978-3CA69C0CA7BE}"/>
          </ac:spMkLst>
        </pc:spChg>
        <pc:spChg chg="mod">
          <ac:chgData name="Taylor, James T" userId="S::ttaylor@tamu.edu::045a09f7-47c8-441f-9e42-3d82d5de96aa" providerId="AD" clId="Web-{45DC62A9-B7D5-AA95-99CF-09202D9984CE}" dt="2020-10-28T06:16:01.793" v="33" actId="20577"/>
          <ac:spMkLst>
            <pc:docMk/>
            <pc:sldMk cId="2241303474" sldId="278"/>
            <ac:spMk id="3" creationId="{C3687F86-4F03-48EA-A40B-41DAC7F07BCA}"/>
          </ac:spMkLst>
        </pc:spChg>
      </pc:sldChg>
      <pc:sldChg chg="delSp modSp add replId">
        <pc:chgData name="Taylor, James T" userId="S::ttaylor@tamu.edu::045a09f7-47c8-441f-9e42-3d82d5de96aa" providerId="AD" clId="Web-{45DC62A9-B7D5-AA95-99CF-09202D9984CE}" dt="2020-10-28T06:17:51.326" v="66" actId="20577"/>
        <pc:sldMkLst>
          <pc:docMk/>
          <pc:sldMk cId="3918397887" sldId="279"/>
        </pc:sldMkLst>
        <pc:spChg chg="mod">
          <ac:chgData name="Taylor, James T" userId="S::ttaylor@tamu.edu::045a09f7-47c8-441f-9e42-3d82d5de96aa" providerId="AD" clId="Web-{45DC62A9-B7D5-AA95-99CF-09202D9984CE}" dt="2020-10-28T06:17:51.326" v="66" actId="20577"/>
          <ac:spMkLst>
            <pc:docMk/>
            <pc:sldMk cId="3918397887" sldId="279"/>
            <ac:spMk id="6" creationId="{68E6CCEF-0121-4F02-AB37-922FE6FE3A88}"/>
          </ac:spMkLst>
        </pc:spChg>
        <pc:picChg chg="del">
          <ac:chgData name="Taylor, James T" userId="S::ttaylor@tamu.edu::045a09f7-47c8-441f-9e42-3d82d5de96aa" providerId="AD" clId="Web-{45DC62A9-B7D5-AA95-99CF-09202D9984CE}" dt="2020-10-28T06:15:55.183" v="30"/>
          <ac:picMkLst>
            <pc:docMk/>
            <pc:sldMk cId="3918397887" sldId="279"/>
            <ac:picMk id="4" creationId="{91E754AA-B721-473B-B71E-811F2116BE36}"/>
          </ac:picMkLst>
        </pc:picChg>
        <pc:picChg chg="del">
          <ac:chgData name="Taylor, James T" userId="S::ttaylor@tamu.edu::045a09f7-47c8-441f-9e42-3d82d5de96aa" providerId="AD" clId="Web-{45DC62A9-B7D5-AA95-99CF-09202D9984CE}" dt="2020-10-28T06:15:56.589" v="31"/>
          <ac:picMkLst>
            <pc:docMk/>
            <pc:sldMk cId="3918397887" sldId="279"/>
            <ac:picMk id="5" creationId="{B4538833-B13A-448A-8D9E-129F4C2181CA}"/>
          </ac:picMkLst>
        </pc:picChg>
      </pc:sldChg>
    </pc:docChg>
  </pc:docChgLst>
  <pc:docChgLst>
    <pc:chgData name="Taylor, James" userId="S::ttaylor@tamu.edu::045a09f7-47c8-441f-9e42-3d82d5de96aa" providerId="AD" clId="Web-{1F685B7D-8AEC-AC97-D330-D954ABFBD91C}"/>
    <pc:docChg chg="addSld modSld">
      <pc:chgData name="Taylor, James" userId="S::ttaylor@tamu.edu::045a09f7-47c8-441f-9e42-3d82d5de96aa" providerId="AD" clId="Web-{1F685B7D-8AEC-AC97-D330-D954ABFBD91C}" dt="2021-04-05T02:02:04.721" v="628" actId="20577"/>
      <pc:docMkLst>
        <pc:docMk/>
      </pc:docMkLst>
      <pc:sldChg chg="modSp">
        <pc:chgData name="Taylor, James" userId="S::ttaylor@tamu.edu::045a09f7-47c8-441f-9e42-3d82d5de96aa" providerId="AD" clId="Web-{1F685B7D-8AEC-AC97-D330-D954ABFBD91C}" dt="2021-04-05T01:35:16.325" v="470" actId="20577"/>
        <pc:sldMkLst>
          <pc:docMk/>
          <pc:sldMk cId="109857222" sldId="256"/>
        </pc:sldMkLst>
        <pc:spChg chg="mod">
          <ac:chgData name="Taylor, James" userId="S::ttaylor@tamu.edu::045a09f7-47c8-441f-9e42-3d82d5de96aa" providerId="AD" clId="Web-{1F685B7D-8AEC-AC97-D330-D954ABFBD91C}" dt="2021-04-05T01:35:16.325" v="47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Taylor, James" userId="S::ttaylor@tamu.edu::045a09f7-47c8-441f-9e42-3d82d5de96aa" providerId="AD" clId="Web-{1F685B7D-8AEC-AC97-D330-D954ABFBD91C}" dt="2021-04-05T02:02:04.721" v="628" actId="20577"/>
        <pc:sldMkLst>
          <pc:docMk/>
          <pc:sldMk cId="2710108709" sldId="315"/>
        </pc:sldMkLst>
        <pc:spChg chg="mod">
          <ac:chgData name="Taylor, James" userId="S::ttaylor@tamu.edu::045a09f7-47c8-441f-9e42-3d82d5de96aa" providerId="AD" clId="Web-{1F685B7D-8AEC-AC97-D330-D954ABFBD91C}" dt="2021-04-05T02:02:04.721" v="628" actId="20577"/>
          <ac:spMkLst>
            <pc:docMk/>
            <pc:sldMk cId="2710108709" sldId="315"/>
            <ac:spMk id="3" creationId="{74ABB240-2D1C-4675-96B1-3E0BAA084085}"/>
          </ac:spMkLst>
        </pc:spChg>
      </pc:sldChg>
      <pc:sldChg chg="modSp">
        <pc:chgData name="Taylor, James" userId="S::ttaylor@tamu.edu::045a09f7-47c8-441f-9e42-3d82d5de96aa" providerId="AD" clId="Web-{1F685B7D-8AEC-AC97-D330-D954ABFBD91C}" dt="2021-04-05T01:40:30.272" v="473" actId="20577"/>
        <pc:sldMkLst>
          <pc:docMk/>
          <pc:sldMk cId="471424003" sldId="335"/>
        </pc:sldMkLst>
        <pc:spChg chg="mod">
          <ac:chgData name="Taylor, James" userId="S::ttaylor@tamu.edu::045a09f7-47c8-441f-9e42-3d82d5de96aa" providerId="AD" clId="Web-{1F685B7D-8AEC-AC97-D330-D954ABFBD91C}" dt="2021-04-05T01:40:30.272" v="473" actId="20577"/>
          <ac:spMkLst>
            <pc:docMk/>
            <pc:sldMk cId="471424003" sldId="335"/>
            <ac:spMk id="3" creationId="{CC391210-DD6C-4747-A540-ED0A729A7948}"/>
          </ac:spMkLst>
        </pc:spChg>
      </pc:sldChg>
      <pc:sldChg chg="modSp">
        <pc:chgData name="Taylor, James" userId="S::ttaylor@tamu.edu::045a09f7-47c8-441f-9e42-3d82d5de96aa" providerId="AD" clId="Web-{1F685B7D-8AEC-AC97-D330-D954ABFBD91C}" dt="2021-04-05T01:06:08.838" v="91" actId="20577"/>
        <pc:sldMkLst>
          <pc:docMk/>
          <pc:sldMk cId="2640766853" sldId="336"/>
        </pc:sldMkLst>
        <pc:spChg chg="mod">
          <ac:chgData name="Taylor, James" userId="S::ttaylor@tamu.edu::045a09f7-47c8-441f-9e42-3d82d5de96aa" providerId="AD" clId="Web-{1F685B7D-8AEC-AC97-D330-D954ABFBD91C}" dt="2021-04-05T01:06:08.838" v="91" actId="20577"/>
          <ac:spMkLst>
            <pc:docMk/>
            <pc:sldMk cId="2640766853" sldId="336"/>
            <ac:spMk id="2" creationId="{8BF07156-8142-49FD-930C-5A14035E150B}"/>
          </ac:spMkLst>
        </pc:spChg>
      </pc:sldChg>
      <pc:sldChg chg="new">
        <pc:chgData name="Taylor, James" userId="S::ttaylor@tamu.edu::045a09f7-47c8-441f-9e42-3d82d5de96aa" providerId="AD" clId="Web-{1F685B7D-8AEC-AC97-D330-D954ABFBD91C}" dt="2021-04-05T01:07:15.434" v="92"/>
        <pc:sldMkLst>
          <pc:docMk/>
          <pc:sldMk cId="997127702" sldId="338"/>
        </pc:sldMkLst>
      </pc:sldChg>
      <pc:sldChg chg="modSp new">
        <pc:chgData name="Taylor, James" userId="S::ttaylor@tamu.edu::045a09f7-47c8-441f-9e42-3d82d5de96aa" providerId="AD" clId="Web-{1F685B7D-8AEC-AC97-D330-D954ABFBD91C}" dt="2021-04-05T01:30:19.113" v="434" actId="20577"/>
        <pc:sldMkLst>
          <pc:docMk/>
          <pc:sldMk cId="3982383010" sldId="340"/>
        </pc:sldMkLst>
        <pc:spChg chg="mod">
          <ac:chgData name="Taylor, James" userId="S::ttaylor@tamu.edu::045a09f7-47c8-441f-9e42-3d82d5de96aa" providerId="AD" clId="Web-{1F685B7D-8AEC-AC97-D330-D954ABFBD91C}" dt="2021-04-05T01:21:34.688" v="99" actId="20577"/>
          <ac:spMkLst>
            <pc:docMk/>
            <pc:sldMk cId="3982383010" sldId="340"/>
            <ac:spMk id="2" creationId="{5E7C4CA2-BD4C-47BA-8A2B-440DBA8A16A7}"/>
          </ac:spMkLst>
        </pc:spChg>
        <pc:spChg chg="mod">
          <ac:chgData name="Taylor, James" userId="S::ttaylor@tamu.edu::045a09f7-47c8-441f-9e42-3d82d5de96aa" providerId="AD" clId="Web-{1F685B7D-8AEC-AC97-D330-D954ABFBD91C}" dt="2021-04-05T01:30:19.113" v="434" actId="20577"/>
          <ac:spMkLst>
            <pc:docMk/>
            <pc:sldMk cId="3982383010" sldId="340"/>
            <ac:spMk id="3" creationId="{B057EEE6-0111-4490-91B6-608F16863ACF}"/>
          </ac:spMkLst>
        </pc:spChg>
      </pc:sldChg>
    </pc:docChg>
  </pc:docChgLst>
  <pc:docChgLst>
    <pc:chgData name="Taylor, James T" userId="S::ttaylor@tamu.edu::045a09f7-47c8-441f-9e42-3d82d5de96aa" providerId="AD" clId="Web-{3D0B9FCF-84CF-732C-9F77-DB296265CC63}"/>
    <pc:docChg chg="modSld">
      <pc:chgData name="Taylor, James T" userId="S::ttaylor@tamu.edu::045a09f7-47c8-441f-9e42-3d82d5de96aa" providerId="AD" clId="Web-{3D0B9FCF-84CF-732C-9F77-DB296265CC63}" dt="2020-09-26T20:40:10.819" v="78" actId="20577"/>
      <pc:docMkLst>
        <pc:docMk/>
      </pc:docMkLst>
      <pc:sldChg chg="modSp">
        <pc:chgData name="Taylor, James T" userId="S::ttaylor@tamu.edu::045a09f7-47c8-441f-9e42-3d82d5de96aa" providerId="AD" clId="Web-{3D0B9FCF-84CF-732C-9F77-DB296265CC63}" dt="2020-09-26T20:37:57.769" v="0" actId="20577"/>
        <pc:sldMkLst>
          <pc:docMk/>
          <pc:sldMk cId="1981225209" sldId="261"/>
        </pc:sldMkLst>
        <pc:spChg chg="mod">
          <ac:chgData name="Taylor, James T" userId="S::ttaylor@tamu.edu::045a09f7-47c8-441f-9e42-3d82d5de96aa" providerId="AD" clId="Web-{3D0B9FCF-84CF-732C-9F77-DB296265CC63}" dt="2020-09-26T20:37:57.769" v="0" actId="20577"/>
          <ac:spMkLst>
            <pc:docMk/>
            <pc:sldMk cId="1981225209" sldId="261"/>
            <ac:spMk id="2" creationId="{79809344-CBF5-453B-8DCF-025654234183}"/>
          </ac:spMkLst>
        </pc:spChg>
      </pc:sldChg>
      <pc:sldChg chg="modSp">
        <pc:chgData name="Taylor, James T" userId="S::ttaylor@tamu.edu::045a09f7-47c8-441f-9e42-3d82d5de96aa" providerId="AD" clId="Web-{3D0B9FCF-84CF-732C-9F77-DB296265CC63}" dt="2020-09-26T20:40:10.819" v="78" actId="20577"/>
        <pc:sldMkLst>
          <pc:docMk/>
          <pc:sldMk cId="2339942658" sldId="263"/>
        </pc:sldMkLst>
        <pc:spChg chg="mod">
          <ac:chgData name="Taylor, James T" userId="S::ttaylor@tamu.edu::045a09f7-47c8-441f-9e42-3d82d5de96aa" providerId="AD" clId="Web-{3D0B9FCF-84CF-732C-9F77-DB296265CC63}" dt="2020-09-26T20:38:15.488" v="5" actId="20577"/>
          <ac:spMkLst>
            <pc:docMk/>
            <pc:sldMk cId="2339942658" sldId="263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3D0B9FCF-84CF-732C-9F77-DB296265CC63}" dt="2020-09-26T20:40:10.819" v="78" actId="20577"/>
          <ac:spMkLst>
            <pc:docMk/>
            <pc:sldMk cId="2339942658" sldId="263"/>
            <ac:spMk id="6" creationId="{68E6CCEF-0121-4F02-AB37-922FE6FE3A88}"/>
          </ac:spMkLst>
        </pc:spChg>
      </pc:sldChg>
    </pc:docChg>
  </pc:docChgLst>
  <pc:docChgLst>
    <pc:chgData name="Cura, Ethan" userId="S::ethancura@tamu.edu::550649f0-6a24-4540-a107-5c5029641027" providerId="AD" clId="Web-{C702B73C-800A-9A5E-C56B-3D7908401612}"/>
    <pc:docChg chg="modSld sldOrd">
      <pc:chgData name="Cura, Ethan" userId="S::ethancura@tamu.edu::550649f0-6a24-4540-a107-5c5029641027" providerId="AD" clId="Web-{C702B73C-800A-9A5E-C56B-3D7908401612}" dt="2021-03-08T00:11:06.327" v="96" actId="20577"/>
      <pc:docMkLst>
        <pc:docMk/>
      </pc:docMkLst>
      <pc:sldChg chg="modSp">
        <pc:chgData name="Cura, Ethan" userId="S::ethancura@tamu.edu::550649f0-6a24-4540-a107-5c5029641027" providerId="AD" clId="Web-{C702B73C-800A-9A5E-C56B-3D7908401612}" dt="2021-03-08T00:11:06.327" v="96" actId="20577"/>
        <pc:sldMkLst>
          <pc:docMk/>
          <pc:sldMk cId="1290514137" sldId="309"/>
        </pc:sldMkLst>
        <pc:spChg chg="mod">
          <ac:chgData name="Cura, Ethan" userId="S::ethancura@tamu.edu::550649f0-6a24-4540-a107-5c5029641027" providerId="AD" clId="Web-{C702B73C-800A-9A5E-C56B-3D7908401612}" dt="2021-03-08T00:11:06.327" v="96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ord">
        <pc:chgData name="Cura, Ethan" userId="S::ethancura@tamu.edu::550649f0-6a24-4540-a107-5c5029641027" providerId="AD" clId="Web-{C702B73C-800A-9A5E-C56B-3D7908401612}" dt="2021-03-08T00:07:07.752" v="72"/>
        <pc:sldMkLst>
          <pc:docMk/>
          <pc:sldMk cId="3514623695" sldId="313"/>
        </pc:sldMkLst>
      </pc:sldChg>
    </pc:docChg>
  </pc:docChgLst>
  <pc:docChgLst>
    <pc:chgData name="Taylor, James" userId="S::ttaylor@tamu.edu::045a09f7-47c8-441f-9e42-3d82d5de96aa" providerId="AD" clId="Web-{0A1EBB9F-60B1-0000-9F17-B78973442260}"/>
    <pc:docChg chg="modSld">
      <pc:chgData name="Taylor, James" userId="S::ttaylor@tamu.edu::045a09f7-47c8-441f-9e42-3d82d5de96aa" providerId="AD" clId="Web-{0A1EBB9F-60B1-0000-9F17-B78973442260}" dt="2021-04-05T01:44:52.818" v="3" actId="20577"/>
      <pc:docMkLst>
        <pc:docMk/>
      </pc:docMkLst>
      <pc:sldChg chg="modSp">
        <pc:chgData name="Taylor, James" userId="S::ttaylor@tamu.edu::045a09f7-47c8-441f-9e42-3d82d5de96aa" providerId="AD" clId="Web-{0A1EBB9F-60B1-0000-9F17-B78973442260}" dt="2021-04-05T01:44:52.818" v="3" actId="20577"/>
        <pc:sldMkLst>
          <pc:docMk/>
          <pc:sldMk cId="2710108709" sldId="315"/>
        </pc:sldMkLst>
        <pc:spChg chg="mod">
          <ac:chgData name="Taylor, James" userId="S::ttaylor@tamu.edu::045a09f7-47c8-441f-9e42-3d82d5de96aa" providerId="AD" clId="Web-{0A1EBB9F-60B1-0000-9F17-B78973442260}" dt="2021-04-05T01:44:52.818" v="3" actId="20577"/>
          <ac:spMkLst>
            <pc:docMk/>
            <pc:sldMk cId="2710108709" sldId="315"/>
            <ac:spMk id="3" creationId="{74ABB240-2D1C-4675-96B1-3E0BAA084085}"/>
          </ac:spMkLst>
        </pc:spChg>
      </pc:sldChg>
    </pc:docChg>
  </pc:docChgLst>
  <pc:docChgLst>
    <pc:chgData name="Hinz, Joseph Daniel" userId="S::joehinz@tamu.edu::fc0533f2-b1d9-4c44-9591-6d624dab0943" providerId="AD" clId="Web-{56207C8C-99AA-A666-9CD9-3087F161CFD9}"/>
    <pc:docChg chg="modSld">
      <pc:chgData name="Hinz, Joseph Daniel" userId="S::joehinz@tamu.edu::fc0533f2-b1d9-4c44-9591-6d624dab0943" providerId="AD" clId="Web-{56207C8C-99AA-A666-9CD9-3087F161CFD9}" dt="2020-10-28T13:48:38.839" v="0" actId="1076"/>
      <pc:docMkLst>
        <pc:docMk/>
      </pc:docMkLst>
      <pc:sldChg chg="modSp">
        <pc:chgData name="Hinz, Joseph Daniel" userId="S::joehinz@tamu.edu::fc0533f2-b1d9-4c44-9591-6d624dab0943" providerId="AD" clId="Web-{56207C8C-99AA-A666-9CD9-3087F161CFD9}" dt="2020-10-28T13:48:38.839" v="0" actId="1076"/>
        <pc:sldMkLst>
          <pc:docMk/>
          <pc:sldMk cId="2131452315" sldId="280"/>
        </pc:sldMkLst>
        <pc:picChg chg="mod">
          <ac:chgData name="Hinz, Joseph Daniel" userId="S::joehinz@tamu.edu::fc0533f2-b1d9-4c44-9591-6d624dab0943" providerId="AD" clId="Web-{56207C8C-99AA-A666-9CD9-3087F161CFD9}" dt="2020-10-28T13:48:38.839" v="0" actId="1076"/>
          <ac:picMkLst>
            <pc:docMk/>
            <pc:sldMk cId="2131452315" sldId="280"/>
            <ac:picMk id="4" creationId="{9208ACAA-BABF-4CB4-8AA4-AE3E41C9EA9D}"/>
          </ac:picMkLst>
        </pc:picChg>
      </pc:sldChg>
    </pc:docChg>
  </pc:docChgLst>
  <pc:docChgLst>
    <pc:chgData name="Taylor, James T" userId="S::ttaylor@tamu.edu::045a09f7-47c8-441f-9e42-3d82d5de96aa" providerId="AD" clId="Web-{E18C0083-1ABC-456E-92A1-3281D3F764CA}"/>
    <pc:docChg chg="addSld delSld modSld">
      <pc:chgData name="Taylor, James T" userId="S::ttaylor@tamu.edu::045a09f7-47c8-441f-9e42-3d82d5de96aa" providerId="AD" clId="Web-{E18C0083-1ABC-456E-92A1-3281D3F764CA}" dt="2021-01-25T00:41:37.573" v="182" actId="20577"/>
      <pc:docMkLst>
        <pc:docMk/>
      </pc:docMkLst>
      <pc:sldChg chg="del">
        <pc:chgData name="Taylor, James T" userId="S::ttaylor@tamu.edu::045a09f7-47c8-441f-9e42-3d82d5de96aa" providerId="AD" clId="Web-{E18C0083-1ABC-456E-92A1-3281D3F764CA}" dt="2021-01-25T00:36:27.048" v="0"/>
        <pc:sldMkLst>
          <pc:docMk/>
          <pc:sldMk cId="654160981" sldId="296"/>
        </pc:sldMkLst>
      </pc:sldChg>
      <pc:sldChg chg="modSp">
        <pc:chgData name="Taylor, James T" userId="S::ttaylor@tamu.edu::045a09f7-47c8-441f-9e42-3d82d5de96aa" providerId="AD" clId="Web-{E18C0083-1ABC-456E-92A1-3281D3F764CA}" dt="2021-01-25T00:38:38.239" v="164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E18C0083-1ABC-456E-92A1-3281D3F764CA}" dt="2021-01-25T00:36:49.705" v="21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18C0083-1ABC-456E-92A1-3281D3F764CA}" dt="2021-01-25T00:38:38.239" v="164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E18C0083-1ABC-456E-92A1-3281D3F764CA}" dt="2021-01-25T00:41:37.573" v="182" actId="20577"/>
        <pc:sldMkLst>
          <pc:docMk/>
          <pc:sldMk cId="463162265" sldId="314"/>
        </pc:sldMkLst>
        <pc:spChg chg="mod">
          <ac:chgData name="Taylor, James T" userId="S::ttaylor@tamu.edu::045a09f7-47c8-441f-9e42-3d82d5de96aa" providerId="AD" clId="Web-{E18C0083-1ABC-456E-92A1-3281D3F764CA}" dt="2021-01-25T00:38:43.349" v="170" actId="20577"/>
          <ac:spMkLst>
            <pc:docMk/>
            <pc:sldMk cId="463162265" sldId="314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18C0083-1ABC-456E-92A1-3281D3F764CA}" dt="2021-01-25T00:41:37.573" v="182" actId="20577"/>
          <ac:spMkLst>
            <pc:docMk/>
            <pc:sldMk cId="463162265" sldId="314"/>
            <ac:spMk id="6" creationId="{68E6CCEF-0121-4F02-AB37-922FE6FE3A88}"/>
          </ac:spMkLst>
        </pc:spChg>
      </pc:sldChg>
    </pc:docChg>
  </pc:docChgLst>
  <pc:docChgLst>
    <pc:chgData name="Taylor, James T" userId="S::ttaylor@tamu.edu::045a09f7-47c8-441f-9e42-3d82d5de96aa" providerId="AD" clId="Web-{5BFCDC83-18D4-C3B5-E245-A7AFD28F4066}"/>
    <pc:docChg chg="modSld">
      <pc:chgData name="Taylor, James T" userId="S::ttaylor@tamu.edu::045a09f7-47c8-441f-9e42-3d82d5de96aa" providerId="AD" clId="Web-{5BFCDC83-18D4-C3B5-E245-A7AFD28F4066}" dt="2020-09-28T02:19:43.508" v="42" actId="20577"/>
      <pc:docMkLst>
        <pc:docMk/>
      </pc:docMkLst>
      <pc:sldChg chg="modSp">
        <pc:chgData name="Taylor, James T" userId="S::ttaylor@tamu.edu::045a09f7-47c8-441f-9e42-3d82d5de96aa" providerId="AD" clId="Web-{5BFCDC83-18D4-C3B5-E245-A7AFD28F4066}" dt="2020-09-28T02:18:55.272" v="4" actId="20577"/>
        <pc:sldMkLst>
          <pc:docMk/>
          <pc:sldMk cId="2934064168" sldId="264"/>
        </pc:sldMkLst>
        <pc:spChg chg="mod">
          <ac:chgData name="Taylor, James T" userId="S::ttaylor@tamu.edu::045a09f7-47c8-441f-9e42-3d82d5de96aa" providerId="AD" clId="Web-{5BFCDC83-18D4-C3B5-E245-A7AFD28F4066}" dt="2020-09-28T02:18:55.272" v="4" actId="20577"/>
          <ac:spMkLst>
            <pc:docMk/>
            <pc:sldMk cId="2934064168" sldId="264"/>
            <ac:spMk id="2" creationId="{79809344-CBF5-453B-8DCF-025654234183}"/>
          </ac:spMkLst>
        </pc:spChg>
      </pc:sldChg>
      <pc:sldChg chg="modSp">
        <pc:chgData name="Taylor, James T" userId="S::ttaylor@tamu.edu::045a09f7-47c8-441f-9e42-3d82d5de96aa" providerId="AD" clId="Web-{5BFCDC83-18D4-C3B5-E245-A7AFD28F4066}" dt="2020-09-28T02:19:42.024" v="39" actId="20577"/>
        <pc:sldMkLst>
          <pc:docMk/>
          <pc:sldMk cId="1024241705" sldId="271"/>
        </pc:sldMkLst>
        <pc:spChg chg="mod">
          <ac:chgData name="Taylor, James T" userId="S::ttaylor@tamu.edu::045a09f7-47c8-441f-9e42-3d82d5de96aa" providerId="AD" clId="Web-{5BFCDC83-18D4-C3B5-E245-A7AFD28F4066}" dt="2020-09-28T02:19:42.024" v="39" actId="20577"/>
          <ac:spMkLst>
            <pc:docMk/>
            <pc:sldMk cId="1024241705" sldId="271"/>
            <ac:spMk id="2" creationId="{B885A8B4-BBFA-4624-AE08-797990C24F01}"/>
          </ac:spMkLst>
        </pc:spChg>
      </pc:sldChg>
    </pc:docChg>
  </pc:docChgLst>
  <pc:docChgLst>
    <pc:chgData name="Hinz, Joseph Daniel" userId="S::joehinz@tamu.edu::fc0533f2-b1d9-4c44-9591-6d624dab0943" providerId="AD" clId="Web-{D1C5EF1A-2FA5-45E9-9EF6-F6D2C0207B2C}"/>
    <pc:docChg chg="addSld delSld modSld sldOrd addMainMaster delMainMaster">
      <pc:chgData name="Hinz, Joseph Daniel" userId="S::joehinz@tamu.edu::fc0533f2-b1d9-4c44-9591-6d624dab0943" providerId="AD" clId="Web-{D1C5EF1A-2FA5-45E9-9EF6-F6D2C0207B2C}" dt="2020-09-25T21:34:36.312" v="1923" actId="14100"/>
      <pc:docMkLst>
        <pc:docMk/>
      </pc:docMkLst>
      <pc:sldChg chg="addSp delSp modSp mod setBg modClrScheme delAnim setClrOvrMap chgLayout">
        <pc:chgData name="Hinz, Joseph Daniel" userId="S::joehinz@tamu.edu::fc0533f2-b1d9-4c44-9591-6d624dab0943" providerId="AD" clId="Web-{D1C5EF1A-2FA5-45E9-9EF6-F6D2C0207B2C}" dt="2020-09-25T20:49:32.861" v="202"/>
        <pc:sldMkLst>
          <pc:docMk/>
          <pc:sldMk cId="109857222" sldId="256"/>
        </pc:sldMkLst>
        <pc:spChg chg="mo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5" creationId="{0671A8AE-40A1-4631-A6B8-581AFF065482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7" creationId="{A44CD100-6267-4E62-AA64-2182A3A6A1C0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8" creationId="{AF2F604E-43BE-4DC3-B983-E071523364F8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9" creationId="{AC8EEB0F-BA72-49AC-956F-331B60FDE79E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0" creationId="{08C9B587-E65E-4B52-B37C-ABEBB6E87928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1" creationId="{F2621C38-FE94-4B56-ABB1-36B5A4B6AA10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2" creationId="{5463EB0A-3D7C-4AA5-BFA5-8EE5B4BA5624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3" creationId="{3C0AF70D-52CB-46E1-BF84-B75905683D6E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5" creationId="{9EE0B2B1-B908-4F09-B881-BA114A73DF83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7" creationId="{7945AD00-F967-454D-A4B2-39ABA5C88C20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9" creationId="{E9BC5B79-B912-427C-8219-E3E50943FCDE}"/>
          </ac:spMkLst>
        </pc:spChg>
        <pc:picChg chg="add del">
          <ac:chgData name="Hinz, Joseph Daniel" userId="S::joehinz@tamu.edu::fc0533f2-b1d9-4c44-9591-6d624dab0943" providerId="AD" clId="Web-{D1C5EF1A-2FA5-45E9-9EF6-F6D2C0207B2C}" dt="2020-09-25T20:37:04.668" v="1"/>
          <ac:picMkLst>
            <pc:docMk/>
            <pc:sldMk cId="109857222" sldId="256"/>
            <ac:picMk id="4" creationId="{B92F0C55-C050-4E5B-91E4-F9E7B801F98A}"/>
          </ac:picMkLst>
        </pc:picChg>
        <pc:picChg chg="add del mod">
          <ac:chgData name="Hinz, Joseph Daniel" userId="S::joehinz@tamu.edu::fc0533f2-b1d9-4c44-9591-6d624dab0943" providerId="AD" clId="Web-{D1C5EF1A-2FA5-45E9-9EF6-F6D2C0207B2C}" dt="2020-09-25T20:49:13.861" v="201"/>
          <ac:picMkLst>
            <pc:docMk/>
            <pc:sldMk cId="109857222" sldId="256"/>
            <ac:picMk id="6" creationId="{7D0F7A1E-03A9-448D-8193-4118040693B7}"/>
          </ac:picMkLst>
        </pc:picChg>
      </pc:sldChg>
      <pc:sldChg chg="modSp new">
        <pc:chgData name="Hinz, Joseph Daniel" userId="S::joehinz@tamu.edu::fc0533f2-b1d9-4c44-9591-6d624dab0943" providerId="AD" clId="Web-{D1C5EF1A-2FA5-45E9-9EF6-F6D2C0207B2C}" dt="2020-09-25T21:01:56.195" v="1044" actId="20577"/>
        <pc:sldMkLst>
          <pc:docMk/>
          <pc:sldMk cId="2544370008" sldId="257"/>
        </pc:sldMkLst>
        <pc:spChg chg="mod">
          <ac:chgData name="Hinz, Joseph Daniel" userId="S::joehinz@tamu.edu::fc0533f2-b1d9-4c44-9591-6d624dab0943" providerId="AD" clId="Web-{D1C5EF1A-2FA5-45E9-9EF6-F6D2C0207B2C}" dt="2020-09-25T20:59:07.503" v="675" actId="20577"/>
          <ac:spMkLst>
            <pc:docMk/>
            <pc:sldMk cId="2544370008" sldId="257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01:56.195" v="1044" actId="20577"/>
          <ac:spMkLst>
            <pc:docMk/>
            <pc:sldMk cId="2544370008" sldId="257"/>
            <ac:spMk id="3" creationId="{F64CC4BE-9210-4544-A9EE-89DFB6C1F4AA}"/>
          </ac:spMkLst>
        </pc:spChg>
      </pc:sldChg>
      <pc:sldChg chg="addSp delSp modSp del">
        <pc:chgData name="Hinz, Joseph Daniel" userId="S::joehinz@tamu.edu::fc0533f2-b1d9-4c44-9591-6d624dab0943" providerId="AD" clId="Web-{D1C5EF1A-2FA5-45E9-9EF6-F6D2C0207B2C}" dt="2020-09-25T21:04:57.888" v="1154"/>
        <pc:sldMkLst>
          <pc:docMk/>
          <pc:sldMk cId="2186900236" sldId="258"/>
        </pc:sldMkLst>
        <pc:spChg chg="mod">
          <ac:chgData name="Hinz, Joseph Daniel" userId="S::joehinz@tamu.edu::fc0533f2-b1d9-4c44-9591-6d624dab0943" providerId="AD" clId="Web-{D1C5EF1A-2FA5-45E9-9EF6-F6D2C0207B2C}" dt="2020-09-25T21:02:37.837" v="1054" actId="20577"/>
          <ac:spMkLst>
            <pc:docMk/>
            <pc:sldMk cId="2186900236" sldId="258"/>
            <ac:spMk id="2" creationId="{79809344-CBF5-453B-8DCF-025654234183}"/>
          </ac:spMkLst>
        </pc:spChg>
        <pc:spChg chg="del">
          <ac:chgData name="Hinz, Joseph Daniel" userId="S::joehinz@tamu.edu::fc0533f2-b1d9-4c44-9591-6d624dab0943" providerId="AD" clId="Web-{D1C5EF1A-2FA5-45E9-9EF6-F6D2C0207B2C}" dt="2020-09-25T20:52:03.928" v="400"/>
          <ac:spMkLst>
            <pc:docMk/>
            <pc:sldMk cId="2186900236" sldId="258"/>
            <ac:spMk id="3" creationId="{F64CC4BE-9210-4544-A9EE-89DFB6C1F4AA}"/>
          </ac:spMkLst>
        </pc:spChg>
        <pc:picChg chg="add mod ord modCrop">
          <ac:chgData name="Hinz, Joseph Daniel" userId="S::joehinz@tamu.edu::fc0533f2-b1d9-4c44-9591-6d624dab0943" providerId="AD" clId="Web-{D1C5EF1A-2FA5-45E9-9EF6-F6D2C0207B2C}" dt="2020-09-25T21:02:50.368" v="1058" actId="1076"/>
          <ac:picMkLst>
            <pc:docMk/>
            <pc:sldMk cId="2186900236" sldId="258"/>
            <ac:picMk id="4" creationId="{BDC82FA8-DC0B-4DA7-ABAB-FBA5A7C7995E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34:36.312" v="1923" actId="14100"/>
        <pc:sldMkLst>
          <pc:docMk/>
          <pc:sldMk cId="195197061" sldId="259"/>
        </pc:sldMkLst>
        <pc:spChg chg="mod">
          <ac:chgData name="Hinz, Joseph Daniel" userId="S::joehinz@tamu.edu::fc0533f2-b1d9-4c44-9591-6d624dab0943" providerId="AD" clId="Web-{D1C5EF1A-2FA5-45E9-9EF6-F6D2C0207B2C}" dt="2020-09-25T20:53:37.743" v="445" actId="20577"/>
          <ac:spMkLst>
            <pc:docMk/>
            <pc:sldMk cId="195197061" sldId="259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34:24.468" v="1920" actId="20577"/>
          <ac:spMkLst>
            <pc:docMk/>
            <pc:sldMk cId="195197061" sldId="259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34:36.312" v="1923" actId="14100"/>
          <ac:picMkLst>
            <pc:docMk/>
            <pc:sldMk cId="195197061" sldId="259"/>
            <ac:picMk id="4" creationId="{967DF74C-78A1-4DFC-9A11-8271C04F5DFD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31:21.119" v="1912" actId="1076"/>
        <pc:sldMkLst>
          <pc:docMk/>
          <pc:sldMk cId="1118835891" sldId="260"/>
        </pc:sldMkLst>
        <pc:spChg chg="mod">
          <ac:chgData name="Hinz, Joseph Daniel" userId="S::joehinz@tamu.edu::fc0533f2-b1d9-4c44-9591-6d624dab0943" providerId="AD" clId="Web-{D1C5EF1A-2FA5-45E9-9EF6-F6D2C0207B2C}" dt="2020-09-25T21:31:21.119" v="1912" actId="1076"/>
          <ac:spMkLst>
            <pc:docMk/>
            <pc:sldMk cId="1118835891" sldId="260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25:45.501" v="1866" actId="1076"/>
          <ac:picMkLst>
            <pc:docMk/>
            <pc:sldMk cId="1118835891" sldId="260"/>
            <ac:picMk id="4" creationId="{41E69A47-213B-48DF-9F79-684B5E518B76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25:55.923" v="1883" actId="20577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D1C5EF1A-2FA5-45E9-9EF6-F6D2C0207B2C}" dt="2020-09-25T21:25:55.923" v="1883" actId="20577"/>
          <ac:spMkLst>
            <pc:docMk/>
            <pc:sldMk cId="1981225209" sldId="261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12:30.666" v="1658" actId="20577"/>
          <ac:spMkLst>
            <pc:docMk/>
            <pc:sldMk cId="1981225209" sldId="261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12:41.541" v="1662" actId="1076"/>
          <ac:picMkLst>
            <pc:docMk/>
            <pc:sldMk cId="1981225209" sldId="261"/>
            <ac:picMk id="4" creationId="{F354395D-CF40-4A52-8979-7F934978C668}"/>
          </ac:picMkLst>
        </pc:picChg>
      </pc:sldChg>
      <pc:sldChg chg="del">
        <pc:chgData name="Hinz, Joseph Daniel" userId="S::joehinz@tamu.edu::fc0533f2-b1d9-4c44-9591-6d624dab0943" providerId="AD" clId="Web-{D1C5EF1A-2FA5-45E9-9EF6-F6D2C0207B2C}" dt="2020-09-25T20:49:58.096" v="203"/>
        <pc:sldMkLst>
          <pc:docMk/>
          <pc:sldMk cId="1575142755" sldId="262"/>
        </pc:sldMkLst>
      </pc:sldChg>
      <pc:sldChg chg="addSp modSp">
        <pc:chgData name="Hinz, Joseph Daniel" userId="S::joehinz@tamu.edu::fc0533f2-b1d9-4c44-9591-6d624dab0943" providerId="AD" clId="Web-{D1C5EF1A-2FA5-45E9-9EF6-F6D2C0207B2C}" dt="2020-09-25T21:26:13.142" v="1909" actId="14100"/>
        <pc:sldMkLst>
          <pc:docMk/>
          <pc:sldMk cId="2339942658" sldId="263"/>
        </pc:sldMkLst>
        <pc:spChg chg="mod">
          <ac:chgData name="Hinz, Joseph Daniel" userId="S::joehinz@tamu.edu::fc0533f2-b1d9-4c44-9591-6d624dab0943" providerId="AD" clId="Web-{D1C5EF1A-2FA5-45E9-9EF6-F6D2C0207B2C}" dt="2020-09-25T21:26:13.142" v="1909" actId="14100"/>
          <ac:spMkLst>
            <pc:docMk/>
            <pc:sldMk cId="2339942658" sldId="263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21:25.415" v="1828" actId="20577"/>
          <ac:spMkLst>
            <pc:docMk/>
            <pc:sldMk cId="2339942658" sldId="263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0:55:53.966" v="497" actId="1076"/>
          <ac:picMkLst>
            <pc:docMk/>
            <pc:sldMk cId="2339942658" sldId="263"/>
            <ac:picMk id="4" creationId="{91E754AA-B721-473B-B71E-811F2116BE36}"/>
          </ac:picMkLst>
        </pc:picChg>
        <pc:picChg chg="add mod">
          <ac:chgData name="Hinz, Joseph Daniel" userId="S::joehinz@tamu.edu::fc0533f2-b1d9-4c44-9591-6d624dab0943" providerId="AD" clId="Web-{D1C5EF1A-2FA5-45E9-9EF6-F6D2C0207B2C}" dt="2020-09-25T20:56:02.435" v="500" actId="1076"/>
          <ac:picMkLst>
            <pc:docMk/>
            <pc:sldMk cId="2339942658" sldId="263"/>
            <ac:picMk id="5" creationId="{B4538833-B13A-448A-8D9E-129F4C2181CA}"/>
          </ac:picMkLst>
        </pc:picChg>
      </pc:sldChg>
      <pc:sldChg chg="addSp delSp modSp">
        <pc:chgData name="Hinz, Joseph Daniel" userId="S::joehinz@tamu.edu::fc0533f2-b1d9-4c44-9591-6d624dab0943" providerId="AD" clId="Web-{D1C5EF1A-2FA5-45E9-9EF6-F6D2C0207B2C}" dt="2020-09-25T21:31:35.151" v="1913"/>
        <pc:sldMkLst>
          <pc:docMk/>
          <pc:sldMk cId="2934064168" sldId="264"/>
        </pc:sldMkLst>
        <pc:spChg chg="del mod">
          <ac:chgData name="Hinz, Joseph Daniel" userId="S::joehinz@tamu.edu::fc0533f2-b1d9-4c44-9591-6d624dab0943" providerId="AD" clId="Web-{D1C5EF1A-2FA5-45E9-9EF6-F6D2C0207B2C}" dt="2020-09-25T21:17:52.394" v="1690"/>
          <ac:spMkLst>
            <pc:docMk/>
            <pc:sldMk cId="2934064168" sldId="264"/>
            <ac:spMk id="3" creationId="{F64CC4BE-9210-4544-A9EE-89DFB6C1F4AA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31:35.151" v="1913"/>
          <ac:spMkLst>
            <pc:docMk/>
            <pc:sldMk cId="2934064168" sldId="264"/>
            <ac:spMk id="6" creationId="{9D29339A-A256-4F36-B9C5-26AA64AF7057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17:58.784" v="1691"/>
          <ac:spMkLst>
            <pc:docMk/>
            <pc:sldMk cId="2934064168" sldId="264"/>
            <ac:spMk id="8" creationId="{9138352C-604D-4FC1-9141-FAC3DC16E7AC}"/>
          </ac:spMkLst>
        </pc:spChg>
        <pc:graphicFrameChg chg="add mod modGraphic">
          <ac:chgData name="Hinz, Joseph Daniel" userId="S::joehinz@tamu.edu::fc0533f2-b1d9-4c44-9591-6d624dab0943" providerId="AD" clId="Web-{D1C5EF1A-2FA5-45E9-9EF6-F6D2C0207B2C}" dt="2020-09-25T21:31:03.619" v="1911"/>
          <ac:graphicFrameMkLst>
            <pc:docMk/>
            <pc:sldMk cId="2934064168" sldId="264"/>
            <ac:graphicFrameMk id="5" creationId="{23EF448B-4F42-4BED-814D-3D4C166A8F5B}"/>
          </ac:graphicFrameMkLst>
        </pc:graphicFrameChg>
      </pc:sldChg>
      <pc:sldChg chg="delSp">
        <pc:chgData name="Hinz, Joseph Daniel" userId="S::joehinz@tamu.edu::fc0533f2-b1d9-4c44-9591-6d624dab0943" providerId="AD" clId="Web-{D1C5EF1A-2FA5-45E9-9EF6-F6D2C0207B2C}" dt="2020-09-25T20:56:26.998" v="501"/>
        <pc:sldMkLst>
          <pc:docMk/>
          <pc:sldMk cId="2246132657" sldId="267"/>
        </pc:sldMkLst>
        <pc:spChg chg="del">
          <ac:chgData name="Hinz, Joseph Daniel" userId="S::joehinz@tamu.edu::fc0533f2-b1d9-4c44-9591-6d624dab0943" providerId="AD" clId="Web-{D1C5EF1A-2FA5-45E9-9EF6-F6D2C0207B2C}" dt="2020-09-25T20:56:26.998" v="501"/>
          <ac:spMkLst>
            <pc:docMk/>
            <pc:sldMk cId="2246132657" sldId="267"/>
            <ac:spMk id="3" creationId="{F64CC4BE-9210-4544-A9EE-89DFB6C1F4AA}"/>
          </ac:spMkLst>
        </pc:spChg>
      </pc:sldChg>
      <pc:sldChg chg="modSp new ord">
        <pc:chgData name="Hinz, Joseph Daniel" userId="S::joehinz@tamu.edu::fc0533f2-b1d9-4c44-9591-6d624dab0943" providerId="AD" clId="Web-{D1C5EF1A-2FA5-45E9-9EF6-F6D2C0207B2C}" dt="2020-09-25T20:59:00.987" v="660"/>
        <pc:sldMkLst>
          <pc:docMk/>
          <pc:sldMk cId="2075776324" sldId="269"/>
        </pc:sldMkLst>
        <pc:spChg chg="mod">
          <ac:chgData name="Hinz, Joseph Daniel" userId="S::joehinz@tamu.edu::fc0533f2-b1d9-4c44-9591-6d624dab0943" providerId="AD" clId="Web-{D1C5EF1A-2FA5-45E9-9EF6-F6D2C0207B2C}" dt="2020-09-25T20:58:28.423" v="645" actId="20577"/>
          <ac:spMkLst>
            <pc:docMk/>
            <pc:sldMk cId="2075776324" sldId="269"/>
            <ac:spMk id="2" creationId="{5C7043BE-A9AF-4D05-B2CD-6339777118DF}"/>
          </ac:spMkLst>
        </pc:spChg>
        <pc:spChg chg="mod">
          <ac:chgData name="Hinz, Joseph Daniel" userId="S::joehinz@tamu.edu::fc0533f2-b1d9-4c44-9591-6d624dab0943" providerId="AD" clId="Web-{D1C5EF1A-2FA5-45E9-9EF6-F6D2C0207B2C}" dt="2020-09-25T20:58:42.033" v="650" actId="20577"/>
          <ac:spMkLst>
            <pc:docMk/>
            <pc:sldMk cId="2075776324" sldId="269"/>
            <ac:spMk id="3" creationId="{40758ABD-2DC0-4762-9D3E-0EA43429DFCF}"/>
          </ac:spMkLst>
        </pc:spChg>
      </pc:sldChg>
      <pc:sldChg chg="del">
        <pc:chgData name="Hinz, Joseph Daniel" userId="S::joehinz@tamu.edu::fc0533f2-b1d9-4c44-9591-6d624dab0943" providerId="AD" clId="Web-{D1C5EF1A-2FA5-45E9-9EF6-F6D2C0207B2C}" dt="2020-09-25T20:50:00.331" v="204"/>
        <pc:sldMkLst>
          <pc:docMk/>
          <pc:sldMk cId="2962825814" sldId="269"/>
        </pc:sldMkLst>
      </pc:sldChg>
      <pc:sldChg chg="addSp delSp modSp new">
        <pc:chgData name="Hinz, Joseph Daniel" userId="S::joehinz@tamu.edu::fc0533f2-b1d9-4c44-9591-6d624dab0943" providerId="AD" clId="Web-{D1C5EF1A-2FA5-45E9-9EF6-F6D2C0207B2C}" dt="2020-09-25T21:07:07.844" v="1323" actId="1076"/>
        <pc:sldMkLst>
          <pc:docMk/>
          <pc:sldMk cId="2055190601" sldId="270"/>
        </pc:sldMkLst>
        <pc:spChg chg="mod">
          <ac:chgData name="Hinz, Joseph Daniel" userId="S::joehinz@tamu.edu::fc0533f2-b1d9-4c44-9591-6d624dab0943" providerId="AD" clId="Web-{D1C5EF1A-2FA5-45E9-9EF6-F6D2C0207B2C}" dt="2020-09-25T21:03:26.713" v="1074" actId="20577"/>
          <ac:spMkLst>
            <pc:docMk/>
            <pc:sldMk cId="2055190601" sldId="270"/>
            <ac:spMk id="2" creationId="{32B92247-39BF-4D82-99F2-D5A1E35EA4FC}"/>
          </ac:spMkLst>
        </pc:spChg>
        <pc:spChg chg="del mod">
          <ac:chgData name="Hinz, Joseph Daniel" userId="S::joehinz@tamu.edu::fc0533f2-b1d9-4c44-9591-6d624dab0943" providerId="AD" clId="Web-{D1C5EF1A-2FA5-45E9-9EF6-F6D2C0207B2C}" dt="2020-09-25T21:04:48.012" v="1151"/>
          <ac:spMkLst>
            <pc:docMk/>
            <pc:sldMk cId="2055190601" sldId="270"/>
            <ac:spMk id="3" creationId="{A4B58672-BD13-4E93-81CC-EADE1BA74261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1:03:36.901" v="1088"/>
          <ac:spMkLst>
            <pc:docMk/>
            <pc:sldMk cId="2055190601" sldId="270"/>
            <ac:spMk id="5" creationId="{660764FE-2B54-43F2-B698-75914EF8420F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1:04:45.168" v="1150"/>
          <ac:spMkLst>
            <pc:docMk/>
            <pc:sldMk cId="2055190601" sldId="270"/>
            <ac:spMk id="8" creationId="{D2554579-A3CC-4312-8697-D7E9DA1337B5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4:54.434" v="1153"/>
          <ac:spMkLst>
            <pc:docMk/>
            <pc:sldMk cId="2055190601" sldId="270"/>
            <ac:spMk id="10" creationId="{2177B029-9B56-4448-A69B-86400ACACC90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5:30.310" v="1164"/>
          <ac:spMkLst>
            <pc:docMk/>
            <pc:sldMk cId="2055190601" sldId="270"/>
            <ac:spMk id="11" creationId="{2A6415EA-4575-451C-95BB-AD68A2273422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5:32.748" v="1165"/>
          <ac:spMkLst>
            <pc:docMk/>
            <pc:sldMk cId="2055190601" sldId="270"/>
            <ac:spMk id="12" creationId="{454C6208-55B6-4CDC-8A17-7257C8EC7941}"/>
          </ac:spMkLst>
        </pc:spChg>
        <pc:spChg chg="add mod">
          <ac:chgData name="Hinz, Joseph Daniel" userId="S::joehinz@tamu.edu::fc0533f2-b1d9-4c44-9591-6d624dab0943" providerId="AD" clId="Web-{D1C5EF1A-2FA5-45E9-9EF6-F6D2C0207B2C}" dt="2020-09-25T21:07:07.844" v="1323" actId="1076"/>
          <ac:spMkLst>
            <pc:docMk/>
            <pc:sldMk cId="2055190601" sldId="270"/>
            <ac:spMk id="13" creationId="{CBBEA009-4121-4AB4-A309-DA372A439660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07:04.329" v="1322" actId="1076"/>
          <ac:picMkLst>
            <pc:docMk/>
            <pc:sldMk cId="2055190601" sldId="270"/>
            <ac:picMk id="7" creationId="{DC65D74A-10C6-46C4-94D2-2C8E6E9C07FB}"/>
          </ac:picMkLst>
        </pc:picChg>
      </pc:sldChg>
      <pc:sldChg chg="new">
        <pc:chgData name="Hinz, Joseph Daniel" userId="S::joehinz@tamu.edu::fc0533f2-b1d9-4c44-9591-6d624dab0943" providerId="AD" clId="Web-{D1C5EF1A-2FA5-45E9-9EF6-F6D2C0207B2C}" dt="2020-09-25T21:19:24.756" v="1701"/>
        <pc:sldMkLst>
          <pc:docMk/>
          <pc:sldMk cId="1024241705" sldId="271"/>
        </pc:sldMkLst>
      </pc:sldChg>
      <pc:sldMasterChg chg="add del addSldLayout delSldLayout">
        <pc:chgData name="Hinz, Joseph Daniel" userId="S::joehinz@tamu.edu::fc0533f2-b1d9-4c44-9591-6d624dab0943" providerId="AD" clId="Web-{D1C5EF1A-2FA5-45E9-9EF6-F6D2C0207B2C}" dt="2020-09-25T20:37:04.731" v="2"/>
        <pc:sldMasterMkLst>
          <pc:docMk/>
          <pc:sldMasterMk cId="2460954070" sldId="2147483660"/>
        </pc:sldMasterMkLst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Hinz, Joseph Daniel" userId="S::joehinz@tamu.edu::fc0533f2-b1d9-4c44-9591-6d624dab0943" providerId="AD" clId="Web-{D1C5EF1A-2FA5-45E9-9EF6-F6D2C0207B2C}" dt="2020-09-25T20:37:04.668" v="1"/>
        <pc:sldMasterMkLst>
          <pc:docMk/>
          <pc:sldMasterMk cId="1840728954" sldId="2147483672"/>
        </pc:sldMasterMkLst>
        <pc:sldLayoutChg chg="add del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953805506" sldId="2147483673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350879377" sldId="2147483674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26449988" sldId="2147483675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1785171968" sldId="2147483676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087643870" sldId="2147483677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4217514382" sldId="2147483678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730813965" sldId="2147483679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418572221" sldId="2147483680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777800618" sldId="2147483681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37002394" sldId="2147483682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706380250" sldId="2147483683"/>
          </pc:sldLayoutMkLst>
        </pc:sldLayoutChg>
      </pc:sldMasterChg>
      <pc:sldMasterChg chg="add addSldLayout">
        <pc:chgData name="Hinz, Joseph Daniel" userId="S::joehinz@tamu.edu::fc0533f2-b1d9-4c44-9591-6d624dab0943" providerId="AD" clId="Web-{D1C5EF1A-2FA5-45E9-9EF6-F6D2C0207B2C}" dt="2020-09-25T20:37:04.731" v="2"/>
        <pc:sldMasterMkLst>
          <pc:docMk/>
          <pc:sldMasterMk cId="3482907200" sldId="2147483725"/>
        </pc:sldMasterMkLst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357249231" sldId="2147483714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042112719" sldId="2147483715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560018496" sldId="2147483716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613122487" sldId="2147483717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2655374977" sldId="2147483718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533402840" sldId="2147483719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969135067" sldId="2147483720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343755508" sldId="2147483721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2571485247" sldId="2147483722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4044590186" sldId="2147483723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764255916" sldId="2147483724"/>
          </pc:sldLayoutMkLst>
        </pc:sldLayoutChg>
      </pc:sldMasterChg>
    </pc:docChg>
  </pc:docChgLst>
  <pc:docChgLst>
    <pc:chgData name="Taylor, James T" userId="S::ttaylor@tamu.edu::045a09f7-47c8-441f-9e42-3d82d5de96aa" providerId="AD" clId="Web-{8F9CF7F6-64F7-1C9F-DD4D-DEE6F51869AE}"/>
    <pc:docChg chg="delSld">
      <pc:chgData name="Taylor, James T" userId="S::ttaylor@tamu.edu::045a09f7-47c8-441f-9e42-3d82d5de96aa" providerId="AD" clId="Web-{8F9CF7F6-64F7-1C9F-DD4D-DEE6F51869AE}" dt="2020-11-14T21:56:51.175" v="2"/>
      <pc:docMkLst>
        <pc:docMk/>
      </pc:docMkLst>
      <pc:sldChg chg="del">
        <pc:chgData name="Taylor, James T" userId="S::ttaylor@tamu.edu::045a09f7-47c8-441f-9e42-3d82d5de96aa" providerId="AD" clId="Web-{8F9CF7F6-64F7-1C9F-DD4D-DEE6F51869AE}" dt="2020-11-14T21:56:51.175" v="2"/>
        <pc:sldMkLst>
          <pc:docMk/>
          <pc:sldMk cId="785210156" sldId="281"/>
        </pc:sldMkLst>
      </pc:sldChg>
      <pc:sldChg chg="del">
        <pc:chgData name="Taylor, James T" userId="S::ttaylor@tamu.edu::045a09f7-47c8-441f-9e42-3d82d5de96aa" providerId="AD" clId="Web-{8F9CF7F6-64F7-1C9F-DD4D-DEE6F51869AE}" dt="2020-11-14T21:56:51.175" v="1"/>
        <pc:sldMkLst>
          <pc:docMk/>
          <pc:sldMk cId="1616062229" sldId="282"/>
        </pc:sldMkLst>
      </pc:sldChg>
      <pc:sldChg chg="del">
        <pc:chgData name="Taylor, James T" userId="S::ttaylor@tamu.edu::045a09f7-47c8-441f-9e42-3d82d5de96aa" providerId="AD" clId="Web-{8F9CF7F6-64F7-1C9F-DD4D-DEE6F51869AE}" dt="2020-11-14T21:56:51.175" v="0"/>
        <pc:sldMkLst>
          <pc:docMk/>
          <pc:sldMk cId="2435515604" sldId="283"/>
        </pc:sldMkLst>
      </pc:sldChg>
    </pc:docChg>
  </pc:docChgLst>
  <pc:docChgLst>
    <pc:chgData name="Taylor, James T" userId="S::ttaylor@tamu.edu::045a09f7-47c8-441f-9e42-3d82d5de96aa" providerId="AD" clId="Web-{710ED998-A60E-C7F9-C91F-8F8343D71D61}"/>
    <pc:docChg chg="modSld">
      <pc:chgData name="Taylor, James T" userId="S::ttaylor@tamu.edu::045a09f7-47c8-441f-9e42-3d82d5de96aa" providerId="AD" clId="Web-{710ED998-A60E-C7F9-C91F-8F8343D71D61}" dt="2021-02-08T19:44:40.796" v="191" actId="20577"/>
      <pc:docMkLst>
        <pc:docMk/>
      </pc:docMkLst>
      <pc:sldChg chg="modSp">
        <pc:chgData name="Taylor, James T" userId="S::ttaylor@tamu.edu::045a09f7-47c8-441f-9e42-3d82d5de96aa" providerId="AD" clId="Web-{710ED998-A60E-C7F9-C91F-8F8343D71D61}" dt="2021-02-08T19:43:18.985" v="59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710ED998-A60E-C7F9-C91F-8F8343D71D61}" dt="2021-02-08T19:43:18.985" v="59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Taylor, James T" userId="S::ttaylor@tamu.edu::045a09f7-47c8-441f-9e42-3d82d5de96aa" providerId="AD" clId="Web-{710ED998-A60E-C7F9-C91F-8F8343D71D61}" dt="2021-02-08T19:44:40.796" v="191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710ED998-A60E-C7F9-C91F-8F8343D71D61}" dt="2021-02-08T19:44:40.796" v="191" actId="20577"/>
          <ac:spMkLst>
            <pc:docMk/>
            <pc:sldMk cId="3153145719" sldId="297"/>
            <ac:spMk id="6" creationId="{68E6CCEF-0121-4F02-AB37-922FE6FE3A88}"/>
          </ac:spMkLst>
        </pc:spChg>
      </pc:sldChg>
    </pc:docChg>
  </pc:docChgLst>
  <pc:docChgLst>
    <pc:chgData name="Taylor, James T" userId="S::ttaylor@tamu.edu::045a09f7-47c8-441f-9e42-3d82d5de96aa" providerId="AD" clId="Web-{A89A87CB-2B58-0754-38FB-81BD35A0E042}"/>
    <pc:docChg chg="addSld modSld sldOrd">
      <pc:chgData name="Taylor, James T" userId="S::ttaylor@tamu.edu::045a09f7-47c8-441f-9e42-3d82d5de96aa" providerId="AD" clId="Web-{A89A87CB-2B58-0754-38FB-81BD35A0E042}" dt="2020-10-28T10:03:27.017" v="223" actId="20577"/>
      <pc:docMkLst>
        <pc:docMk/>
      </pc:docMkLst>
      <pc:sldChg chg="modSp">
        <pc:chgData name="Taylor, James T" userId="S::ttaylor@tamu.edu::045a09f7-47c8-441f-9e42-3d82d5de96aa" providerId="AD" clId="Web-{A89A87CB-2B58-0754-38FB-81BD35A0E042}" dt="2020-10-28T10:03:27.017" v="222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A89A87CB-2B58-0754-38FB-81BD35A0E042}" dt="2020-10-28T10:03:27.017" v="222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 new ord">
        <pc:chgData name="Taylor, James T" userId="S::ttaylor@tamu.edu::045a09f7-47c8-441f-9e42-3d82d5de96aa" providerId="AD" clId="Web-{A89A87CB-2B58-0754-38FB-81BD35A0E042}" dt="2020-10-28T09:59:35.083" v="15" actId="14100"/>
        <pc:sldMkLst>
          <pc:docMk/>
          <pc:sldMk cId="785210156" sldId="281"/>
        </pc:sldMkLst>
        <pc:picChg chg="add mod">
          <ac:chgData name="Taylor, James T" userId="S::ttaylor@tamu.edu::045a09f7-47c8-441f-9e42-3d82d5de96aa" providerId="AD" clId="Web-{A89A87CB-2B58-0754-38FB-81BD35A0E042}" dt="2020-10-28T09:59:35.083" v="15" actId="14100"/>
          <ac:picMkLst>
            <pc:docMk/>
            <pc:sldMk cId="785210156" sldId="281"/>
            <ac:picMk id="2" creationId="{23872395-04BE-4551-864F-C628ED82F186}"/>
          </ac:picMkLst>
        </pc:picChg>
      </pc:sldChg>
      <pc:sldChg chg="addSp modSp add replId">
        <pc:chgData name="Taylor, James T" userId="S::ttaylor@tamu.edu::045a09f7-47c8-441f-9e42-3d82d5de96aa" providerId="AD" clId="Web-{A89A87CB-2B58-0754-38FB-81BD35A0E042}" dt="2020-10-28T09:59:19.098" v="13" actId="14100"/>
        <pc:sldMkLst>
          <pc:docMk/>
          <pc:sldMk cId="1616062229" sldId="282"/>
        </pc:sldMkLst>
        <pc:picChg chg="add mod">
          <ac:chgData name="Taylor, James T" userId="S::ttaylor@tamu.edu::045a09f7-47c8-441f-9e42-3d82d5de96aa" providerId="AD" clId="Web-{A89A87CB-2B58-0754-38FB-81BD35A0E042}" dt="2020-10-28T09:59:19.098" v="13" actId="14100"/>
          <ac:picMkLst>
            <pc:docMk/>
            <pc:sldMk cId="1616062229" sldId="282"/>
            <ac:picMk id="2" creationId="{F390AC65-4710-4484-823C-3753AF9702AB}"/>
          </ac:picMkLst>
        </pc:picChg>
      </pc:sldChg>
      <pc:sldChg chg="addSp modSp add replId">
        <pc:chgData name="Taylor, James T" userId="S::ttaylor@tamu.edu::045a09f7-47c8-441f-9e42-3d82d5de96aa" providerId="AD" clId="Web-{A89A87CB-2B58-0754-38FB-81BD35A0E042}" dt="2020-10-28T09:59:08.191" v="11" actId="1076"/>
        <pc:sldMkLst>
          <pc:docMk/>
          <pc:sldMk cId="2435515604" sldId="283"/>
        </pc:sldMkLst>
        <pc:picChg chg="add mod">
          <ac:chgData name="Taylor, James T" userId="S::ttaylor@tamu.edu::045a09f7-47c8-441f-9e42-3d82d5de96aa" providerId="AD" clId="Web-{A89A87CB-2B58-0754-38FB-81BD35A0E042}" dt="2020-10-28T09:59:08.191" v="11" actId="1076"/>
          <ac:picMkLst>
            <pc:docMk/>
            <pc:sldMk cId="2435515604" sldId="283"/>
            <ac:picMk id="2" creationId="{B15E4446-5989-4DE0-9643-D1C2925F3B99}"/>
          </ac:picMkLst>
        </pc:picChg>
      </pc:sldChg>
    </pc:docChg>
  </pc:docChgLst>
  <pc:docChgLst>
    <pc:chgData name="Taylor, James" userId="S::ttaylor@tamu.edu::045a09f7-47c8-441f-9e42-3d82d5de96aa" providerId="AD" clId="Web-{3478592D-6ABE-02E3-F694-DF36F2124BC1}"/>
    <pc:docChg chg="addSld delSld modSld">
      <pc:chgData name="Taylor, James" userId="S::ttaylor@tamu.edu::045a09f7-47c8-441f-9e42-3d82d5de96aa" providerId="AD" clId="Web-{3478592D-6ABE-02E3-F694-DF36F2124BC1}" dt="2021-03-22T22:21:51.974" v="297" actId="14100"/>
      <pc:docMkLst>
        <pc:docMk/>
      </pc:docMkLst>
      <pc:sldChg chg="modSp">
        <pc:chgData name="Taylor, James" userId="S::ttaylor@tamu.edu::045a09f7-47c8-441f-9e42-3d82d5de96aa" providerId="AD" clId="Web-{3478592D-6ABE-02E3-F694-DF36F2124BC1}" dt="2021-03-22T22:15:50.604" v="217" actId="20577"/>
        <pc:sldMkLst>
          <pc:docMk/>
          <pc:sldMk cId="3153145719" sldId="297"/>
        </pc:sldMkLst>
        <pc:spChg chg="mod">
          <ac:chgData name="Taylor, James" userId="S::ttaylor@tamu.edu::045a09f7-47c8-441f-9e42-3d82d5de96aa" providerId="AD" clId="Web-{3478592D-6ABE-02E3-F694-DF36F2124BC1}" dt="2021-03-22T22:15:50.604" v="217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add replId">
        <pc:chgData name="Taylor, James" userId="S::ttaylor@tamu.edu::045a09f7-47c8-441f-9e42-3d82d5de96aa" providerId="AD" clId="Web-{3478592D-6ABE-02E3-F694-DF36F2124BC1}" dt="2021-03-22T22:21:51.974" v="297" actId="14100"/>
        <pc:sldMkLst>
          <pc:docMk/>
          <pc:sldMk cId="722968043" sldId="327"/>
        </pc:sldMkLst>
        <pc:spChg chg="mod">
          <ac:chgData name="Taylor, James" userId="S::ttaylor@tamu.edu::045a09f7-47c8-441f-9e42-3d82d5de96aa" providerId="AD" clId="Web-{3478592D-6ABE-02E3-F694-DF36F2124BC1}" dt="2021-03-22T22:16:01.572" v="228" actId="20577"/>
          <ac:spMkLst>
            <pc:docMk/>
            <pc:sldMk cId="722968043" sldId="327"/>
            <ac:spMk id="2" creationId="{23498463-8B1B-4E51-BF89-28BF6D804577}"/>
          </ac:spMkLst>
        </pc:spChg>
        <pc:spChg chg="add del mod">
          <ac:chgData name="Taylor, James" userId="S::ttaylor@tamu.edu::045a09f7-47c8-441f-9e42-3d82d5de96aa" providerId="AD" clId="Web-{3478592D-6ABE-02E3-F694-DF36F2124BC1}" dt="2021-03-22T22:16:09.603" v="230"/>
          <ac:spMkLst>
            <pc:docMk/>
            <pc:sldMk cId="722968043" sldId="327"/>
            <ac:spMk id="5" creationId="{A90B6A66-B129-4F1D-9C01-171DCE4844F8}"/>
          </ac:spMkLst>
        </pc:spChg>
        <pc:spChg chg="add mod">
          <ac:chgData name="Taylor, James" userId="S::ttaylor@tamu.edu::045a09f7-47c8-441f-9e42-3d82d5de96aa" providerId="AD" clId="Web-{3478592D-6ABE-02E3-F694-DF36F2124BC1}" dt="2021-03-22T22:18:24.336" v="242" actId="14100"/>
          <ac:spMkLst>
            <pc:docMk/>
            <pc:sldMk cId="722968043" sldId="327"/>
            <ac:spMk id="7" creationId="{19F864EC-62B5-4F55-A5C3-7EF7FBE47A26}"/>
          </ac:spMkLst>
        </pc:spChg>
        <pc:spChg chg="add mod">
          <ac:chgData name="Taylor, James" userId="S::ttaylor@tamu.edu::045a09f7-47c8-441f-9e42-3d82d5de96aa" providerId="AD" clId="Web-{3478592D-6ABE-02E3-F694-DF36F2124BC1}" dt="2021-03-22T22:18:43.320" v="253" actId="20577"/>
          <ac:spMkLst>
            <pc:docMk/>
            <pc:sldMk cId="722968043" sldId="327"/>
            <ac:spMk id="8" creationId="{C35AA451-129B-42C0-9D01-3C05B7127EC8}"/>
          </ac:spMkLst>
        </pc:spChg>
        <pc:spChg chg="add mod">
          <ac:chgData name="Taylor, James" userId="S::ttaylor@tamu.edu::045a09f7-47c8-441f-9e42-3d82d5de96aa" providerId="AD" clId="Web-{3478592D-6ABE-02E3-F694-DF36F2124BC1}" dt="2021-03-22T22:19:00.664" v="266" actId="14100"/>
          <ac:spMkLst>
            <pc:docMk/>
            <pc:sldMk cId="722968043" sldId="327"/>
            <ac:spMk id="9" creationId="{FCFBB676-AE75-4CAC-99FF-B6023D7222C1}"/>
          </ac:spMkLst>
        </pc:spChg>
        <pc:picChg chg="del">
          <ac:chgData name="Taylor, James" userId="S::ttaylor@tamu.edu::045a09f7-47c8-441f-9e42-3d82d5de96aa" providerId="AD" clId="Web-{3478592D-6ABE-02E3-F694-DF36F2124BC1}" dt="2021-03-22T22:16:06.432" v="229"/>
          <ac:picMkLst>
            <pc:docMk/>
            <pc:sldMk cId="722968043" sldId="327"/>
            <ac:picMk id="4" creationId="{337382BA-9DB0-40ED-834B-9F9350E5FDE4}"/>
          </ac:picMkLst>
        </pc:picChg>
        <pc:picChg chg="add mod">
          <ac:chgData name="Taylor, James" userId="S::ttaylor@tamu.edu::045a09f7-47c8-441f-9e42-3d82d5de96aa" providerId="AD" clId="Web-{3478592D-6ABE-02E3-F694-DF36F2124BC1}" dt="2021-03-22T22:17:56.696" v="235" actId="1076"/>
          <ac:picMkLst>
            <pc:docMk/>
            <pc:sldMk cId="722968043" sldId="327"/>
            <ac:picMk id="6" creationId="{E3643CD9-D5B7-4250-AC3D-3465E0B8C6D6}"/>
          </ac:picMkLst>
        </pc:picChg>
        <pc:inkChg chg="add">
          <ac:chgData name="Taylor, James" userId="S::ttaylor@tamu.edu::045a09f7-47c8-441f-9e42-3d82d5de96aa" providerId="AD" clId="Web-{3478592D-6ABE-02E3-F694-DF36F2124BC1}" dt="2021-03-22T22:20:58.147" v="284"/>
          <ac:inkMkLst>
            <pc:docMk/>
            <pc:sldMk cId="722968043" sldId="327"/>
            <ac:inkMk id="13" creationId="{7F243A47-7B2C-429B-A548-D3C6107616EF}"/>
          </ac:inkMkLst>
        </pc:inkChg>
        <pc:inkChg chg="add mod">
          <ac:chgData name="Taylor, James" userId="S::ttaylor@tamu.edu::045a09f7-47c8-441f-9e42-3d82d5de96aa" providerId="AD" clId="Web-{3478592D-6ABE-02E3-F694-DF36F2124BC1}" dt="2021-03-22T22:21:51.974" v="297" actId="14100"/>
          <ac:inkMkLst>
            <pc:docMk/>
            <pc:sldMk cId="722968043" sldId="327"/>
            <ac:inkMk id="14" creationId="{CA01822F-6B8F-4646-AD9B-B973E33CDC80}"/>
          </ac:inkMkLst>
        </pc:inkChg>
        <pc:inkChg chg="add del">
          <ac:chgData name="Taylor, James" userId="S::ttaylor@tamu.edu::045a09f7-47c8-441f-9e42-3d82d5de96aa" providerId="AD" clId="Web-{3478592D-6ABE-02E3-F694-DF36F2124BC1}" dt="2021-03-22T22:21:13.240" v="287"/>
          <ac:inkMkLst>
            <pc:docMk/>
            <pc:sldMk cId="722968043" sldId="327"/>
            <ac:inkMk id="15" creationId="{421278EB-89A1-45F4-AAB9-48FB9581D659}"/>
          </ac:inkMkLst>
        </pc:inkChg>
        <pc:inkChg chg="add">
          <ac:chgData name="Taylor, James" userId="S::ttaylor@tamu.edu::045a09f7-47c8-441f-9e42-3d82d5de96aa" providerId="AD" clId="Web-{3478592D-6ABE-02E3-F694-DF36F2124BC1}" dt="2021-03-22T22:21:13.975" v="288"/>
          <ac:inkMkLst>
            <pc:docMk/>
            <pc:sldMk cId="722968043" sldId="327"/>
            <ac:inkMk id="16" creationId="{7DBDCD83-2E50-44F6-ABC0-9237B6445DCF}"/>
          </ac:inkMkLst>
        </pc:inkChg>
        <pc:inkChg chg="add">
          <ac:chgData name="Taylor, James" userId="S::ttaylor@tamu.edu::045a09f7-47c8-441f-9e42-3d82d5de96aa" providerId="AD" clId="Web-{3478592D-6ABE-02E3-F694-DF36F2124BC1}" dt="2021-03-22T22:21:20.428" v="289"/>
          <ac:inkMkLst>
            <pc:docMk/>
            <pc:sldMk cId="722968043" sldId="327"/>
            <ac:inkMk id="17" creationId="{7F6F0156-027F-48AA-BA87-87CA2309BFD0}"/>
          </ac:inkMkLst>
        </pc:inkChg>
        <pc:inkChg chg="add">
          <ac:chgData name="Taylor, James" userId="S::ttaylor@tamu.edu::045a09f7-47c8-441f-9e42-3d82d5de96aa" providerId="AD" clId="Web-{3478592D-6ABE-02E3-F694-DF36F2124BC1}" dt="2021-03-22T22:21:21.428" v="290"/>
          <ac:inkMkLst>
            <pc:docMk/>
            <pc:sldMk cId="722968043" sldId="327"/>
            <ac:inkMk id="18" creationId="{57889E88-11BF-402E-97FC-1A81D7048AC6}"/>
          </ac:inkMkLst>
        </pc:inkChg>
        <pc:inkChg chg="add del">
          <ac:chgData name="Taylor, James" userId="S::ttaylor@tamu.edu::045a09f7-47c8-441f-9e42-3d82d5de96aa" providerId="AD" clId="Web-{3478592D-6ABE-02E3-F694-DF36F2124BC1}" dt="2021-03-22T22:21:26.287" v="294"/>
          <ac:inkMkLst>
            <pc:docMk/>
            <pc:sldMk cId="722968043" sldId="327"/>
            <ac:inkMk id="19" creationId="{567ACFAA-6D1D-4D4F-8865-D8A4A9F2C0B4}"/>
          </ac:inkMkLst>
        </pc:inkChg>
        <pc:inkChg chg="add del">
          <ac:chgData name="Taylor, James" userId="S::ttaylor@tamu.edu::045a09f7-47c8-441f-9e42-3d82d5de96aa" providerId="AD" clId="Web-{3478592D-6ABE-02E3-F694-DF36F2124BC1}" dt="2021-03-22T22:21:24.912" v="293"/>
          <ac:inkMkLst>
            <pc:docMk/>
            <pc:sldMk cId="722968043" sldId="327"/>
            <ac:inkMk id="20" creationId="{90487A1D-5791-446A-AACE-BE1ECA7DC656}"/>
          </ac:inkMkLst>
        </pc:inkChg>
        <pc:cxnChg chg="add mod">
          <ac:chgData name="Taylor, James" userId="S::ttaylor@tamu.edu::045a09f7-47c8-441f-9e42-3d82d5de96aa" providerId="AD" clId="Web-{3478592D-6ABE-02E3-F694-DF36F2124BC1}" dt="2021-03-22T22:19:23.710" v="270"/>
          <ac:cxnSpMkLst>
            <pc:docMk/>
            <pc:sldMk cId="722968043" sldId="327"/>
            <ac:cxnSpMk id="10" creationId="{11C31C16-AE34-4FFF-BB0C-15588688ED7B}"/>
          </ac:cxnSpMkLst>
        </pc:cxnChg>
        <pc:cxnChg chg="add mod">
          <ac:chgData name="Taylor, James" userId="S::ttaylor@tamu.edu::045a09f7-47c8-441f-9e42-3d82d5de96aa" providerId="AD" clId="Web-{3478592D-6ABE-02E3-F694-DF36F2124BC1}" dt="2021-03-22T22:21:39.178" v="296" actId="14100"/>
          <ac:cxnSpMkLst>
            <pc:docMk/>
            <pc:sldMk cId="722968043" sldId="327"/>
            <ac:cxnSpMk id="11" creationId="{5CA458A0-456B-4092-B32E-57D53E3FCB7D}"/>
          </ac:cxnSpMkLst>
        </pc:cxnChg>
        <pc:cxnChg chg="add mod">
          <ac:chgData name="Taylor, James" userId="S::ttaylor@tamu.edu::045a09f7-47c8-441f-9e42-3d82d5de96aa" providerId="AD" clId="Web-{3478592D-6ABE-02E3-F694-DF36F2124BC1}" dt="2021-03-22T22:21:32.678" v="295" actId="14100"/>
          <ac:cxnSpMkLst>
            <pc:docMk/>
            <pc:sldMk cId="722968043" sldId="327"/>
            <ac:cxnSpMk id="12" creationId="{B84F8D83-6E2F-4C53-A0A2-CCD2164BFDE8}"/>
          </ac:cxnSpMkLst>
        </pc:cxnChg>
      </pc:sldChg>
      <pc:sldChg chg="add del replId">
        <pc:chgData name="Taylor, James" userId="S::ttaylor@tamu.edu::045a09f7-47c8-441f-9e42-3d82d5de96aa" providerId="AD" clId="Web-{3478592D-6ABE-02E3-F694-DF36F2124BC1}" dt="2021-03-22T22:18:29.274" v="244"/>
        <pc:sldMkLst>
          <pc:docMk/>
          <pc:sldMk cId="3493335516" sldId="328"/>
        </pc:sldMkLst>
      </pc:sldChg>
    </pc:docChg>
  </pc:docChgLst>
  <pc:docChgLst>
    <pc:chgData name="Gonzalez, Abel Eduardo" userId="S::abel623@tamu.edu::7266e19e-eb12-4c34-b315-1def057869ce" providerId="AD" clId="Web-{3584266A-5A63-5138-3CFB-AAD0DBF26A0A}"/>
    <pc:docChg chg="modSld">
      <pc:chgData name="Gonzalez, Abel Eduardo" userId="S::abel623@tamu.edu::7266e19e-eb12-4c34-b315-1def057869ce" providerId="AD" clId="Web-{3584266A-5A63-5138-3CFB-AAD0DBF26A0A}" dt="2020-10-27T00:20:07.555" v="5" actId="20577"/>
      <pc:docMkLst>
        <pc:docMk/>
      </pc:docMkLst>
      <pc:sldChg chg="modSp">
        <pc:chgData name="Gonzalez, Abel Eduardo" userId="S::abel623@tamu.edu::7266e19e-eb12-4c34-b315-1def057869ce" providerId="AD" clId="Web-{3584266A-5A63-5138-3CFB-AAD0DBF26A0A}" dt="2020-10-27T00:20:07.555" v="4" actId="20577"/>
        <pc:sldMkLst>
          <pc:docMk/>
          <pc:sldMk cId="109857222" sldId="256"/>
        </pc:sldMkLst>
        <pc:spChg chg="mod">
          <ac:chgData name="Gonzalez, Abel Eduardo" userId="S::abel623@tamu.edu::7266e19e-eb12-4c34-b315-1def057869ce" providerId="AD" clId="Web-{3584266A-5A63-5138-3CFB-AAD0DBF26A0A}" dt="2020-10-27T00:20:07.555" v="4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Gonzalez, Abel Eduardo" userId="S::abel623@tamu.edu::7266e19e-eb12-4c34-b315-1def057869ce" providerId="AD" clId="Web-{A301E6A2-824A-C07D-2707-03302E36A67E}"/>
    <pc:docChg chg="modSld">
      <pc:chgData name="Gonzalez, Abel Eduardo" userId="S::abel623@tamu.edu::7266e19e-eb12-4c34-b315-1def057869ce" providerId="AD" clId="Web-{A301E6A2-824A-C07D-2707-03302E36A67E}" dt="2020-10-28T13:47:51.530" v="0" actId="1076"/>
      <pc:docMkLst>
        <pc:docMk/>
      </pc:docMkLst>
      <pc:sldChg chg="modSp">
        <pc:chgData name="Gonzalez, Abel Eduardo" userId="S::abel623@tamu.edu::7266e19e-eb12-4c34-b315-1def057869ce" providerId="AD" clId="Web-{A301E6A2-824A-C07D-2707-03302E36A67E}" dt="2020-10-28T13:47:51.530" v="0" actId="1076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A301E6A2-824A-C07D-2707-03302E36A67E}" dt="2020-10-28T13:47:51.530" v="0" actId="1076"/>
          <ac:spMkLst>
            <pc:docMk/>
            <pc:sldMk cId="1118835891" sldId="260"/>
            <ac:spMk id="7" creationId="{4298C177-1B1C-405D-B2E7-0400679281E0}"/>
          </ac:spMkLst>
        </pc:spChg>
      </pc:sldChg>
    </pc:docChg>
  </pc:docChgLst>
  <pc:docChgLst>
    <pc:chgData name="Cura, Ethan Ramos" userId="S::ethancura@tamu.edu::550649f0-6a24-4540-a107-5c5029641027" providerId="AD" clId="Web-{65935553-EA50-070F-7C81-FF06682C10F1}"/>
    <pc:docChg chg="addSld delSld modSld">
      <pc:chgData name="Cura, Ethan Ramos" userId="S::ethancura@tamu.edu::550649f0-6a24-4540-a107-5c5029641027" providerId="AD" clId="Web-{65935553-EA50-070F-7C81-FF06682C10F1}" dt="2020-09-25T21:34:19.390" v="893" actId="20577"/>
      <pc:docMkLst>
        <pc:docMk/>
      </pc:docMkLst>
      <pc:sldChg chg="modSp">
        <pc:chgData name="Cura, Ethan Ramos" userId="S::ethancura@tamu.edu::550649f0-6a24-4540-a107-5c5029641027" providerId="AD" clId="Web-{65935553-EA50-070F-7C81-FF06682C10F1}" dt="2020-09-25T20:47:02.339" v="14" actId="20577"/>
        <pc:sldMkLst>
          <pc:docMk/>
          <pc:sldMk cId="2544370008" sldId="257"/>
        </pc:sldMkLst>
        <pc:spChg chg="mod">
          <ac:chgData name="Cura, Ethan Ramos" userId="S::ethancura@tamu.edu::550649f0-6a24-4540-a107-5c5029641027" providerId="AD" clId="Web-{65935553-EA50-070F-7C81-FF06682C10F1}" dt="2020-09-25T20:47:02.339" v="14" actId="20577"/>
          <ac:spMkLst>
            <pc:docMk/>
            <pc:sldMk cId="2544370008" sldId="257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0:47:22.261" v="55" actId="20577"/>
        <pc:sldMkLst>
          <pc:docMk/>
          <pc:sldMk cId="2186900236" sldId="258"/>
        </pc:sldMkLst>
        <pc:spChg chg="mod">
          <ac:chgData name="Cura, Ethan Ramos" userId="S::ethancura@tamu.edu::550649f0-6a24-4540-a107-5c5029641027" providerId="AD" clId="Web-{65935553-EA50-070F-7C81-FF06682C10F1}" dt="2020-09-25T20:47:22.261" v="55" actId="20577"/>
          <ac:spMkLst>
            <pc:docMk/>
            <pc:sldMk cId="2186900236" sldId="258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1:29:35.383" v="891" actId="20577"/>
        <pc:sldMkLst>
          <pc:docMk/>
          <pc:sldMk cId="195197061" sldId="259"/>
        </pc:sldMkLst>
        <pc:spChg chg="mod">
          <ac:chgData name="Cura, Ethan Ramos" userId="S::ethancura@tamu.edu::550649f0-6a24-4540-a107-5c5029641027" providerId="AD" clId="Web-{65935553-EA50-070F-7C81-FF06682C10F1}" dt="2020-09-25T20:52:39.628" v="344" actId="20577"/>
          <ac:spMkLst>
            <pc:docMk/>
            <pc:sldMk cId="195197061" sldId="259"/>
            <ac:spMk id="2" creationId="{79809344-CBF5-453B-8DCF-025654234183}"/>
          </ac:spMkLst>
        </pc:spChg>
        <pc:spChg chg="mod">
          <ac:chgData name="Cura, Ethan Ramos" userId="S::ethancura@tamu.edu::550649f0-6a24-4540-a107-5c5029641027" providerId="AD" clId="Web-{65935553-EA50-070F-7C81-FF06682C10F1}" dt="2020-09-25T21:29:35.383" v="891" actId="20577"/>
          <ac:spMkLst>
            <pc:docMk/>
            <pc:sldMk cId="195197061" sldId="259"/>
            <ac:spMk id="3" creationId="{F64CC4BE-9210-4544-A9EE-89DFB6C1F4AA}"/>
          </ac:spMkLst>
        </pc:spChg>
        <pc:picChg chg="mod">
          <ac:chgData name="Cura, Ethan Ramos" userId="S::ethancura@tamu.edu::550649f0-6a24-4540-a107-5c5029641027" providerId="AD" clId="Web-{65935553-EA50-070F-7C81-FF06682C10F1}" dt="2020-09-25T21:16:54.397" v="821" actId="1076"/>
          <ac:picMkLst>
            <pc:docMk/>
            <pc:sldMk cId="195197061" sldId="259"/>
            <ac:picMk id="4" creationId="{967DF74C-78A1-4DFC-9A11-8271C04F5DFD}"/>
          </ac:picMkLst>
        </pc:picChg>
      </pc:sldChg>
      <pc:sldChg chg="modSp add replId">
        <pc:chgData name="Cura, Ethan Ramos" userId="S::ethancura@tamu.edu::550649f0-6a24-4540-a107-5c5029641027" providerId="AD" clId="Web-{65935553-EA50-070F-7C81-FF06682C10F1}" dt="2020-09-25T20:53:00.956" v="401" actId="20577"/>
        <pc:sldMkLst>
          <pc:docMk/>
          <pc:sldMk cId="1118835891" sldId="260"/>
        </pc:sldMkLst>
        <pc:spChg chg="mod">
          <ac:chgData name="Cura, Ethan Ramos" userId="S::ethancura@tamu.edu::550649f0-6a24-4540-a107-5c5029641027" providerId="AD" clId="Web-{65935553-EA50-070F-7C81-FF06682C10F1}" dt="2020-09-25T20:53:00.956" v="401" actId="20577"/>
          <ac:spMkLst>
            <pc:docMk/>
            <pc:sldMk cId="1118835891" sldId="260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0:53:23.504" v="446" actId="20577"/>
        <pc:sldMkLst>
          <pc:docMk/>
          <pc:sldMk cId="1981225209" sldId="261"/>
        </pc:sldMkLst>
        <pc:spChg chg="mod">
          <ac:chgData name="Cura, Ethan Ramos" userId="S::ethancura@tamu.edu::550649f0-6a24-4540-a107-5c5029641027" providerId="AD" clId="Web-{65935553-EA50-070F-7C81-FF06682C10F1}" dt="2020-09-25T20:53:23.504" v="446" actId="20577"/>
          <ac:spMkLst>
            <pc:docMk/>
            <pc:sldMk cId="1981225209" sldId="261"/>
            <ac:spMk id="2" creationId="{79809344-CBF5-453B-8DCF-025654234183}"/>
          </ac:spMkLst>
        </pc:spChg>
      </pc:sldChg>
      <pc:sldChg chg="new">
        <pc:chgData name="Cura, Ethan Ramos" userId="S::ethancura@tamu.edu::550649f0-6a24-4540-a107-5c5029641027" providerId="AD" clId="Web-{65935553-EA50-070F-7C81-FF06682C10F1}" dt="2020-09-25T20:47:38.543" v="98"/>
        <pc:sldMkLst>
          <pc:docMk/>
          <pc:sldMk cId="1575142755" sldId="262"/>
        </pc:sldMkLst>
      </pc:sldChg>
      <pc:sldChg chg="modSp add replId">
        <pc:chgData name="Cura, Ethan Ramos" userId="S::ethancura@tamu.edu::550649f0-6a24-4540-a107-5c5029641027" providerId="AD" clId="Web-{65935553-EA50-070F-7C81-FF06682C10F1}" dt="2020-09-25T20:54:33.115" v="573" actId="20577"/>
        <pc:sldMkLst>
          <pc:docMk/>
          <pc:sldMk cId="2339942658" sldId="263"/>
        </pc:sldMkLst>
        <pc:spChg chg="mod">
          <ac:chgData name="Cura, Ethan Ramos" userId="S::ethancura@tamu.edu::550649f0-6a24-4540-a107-5c5029641027" providerId="AD" clId="Web-{65935553-EA50-070F-7C81-FF06682C10F1}" dt="2020-09-25T20:54:33.115" v="573" actId="20577"/>
          <ac:spMkLst>
            <pc:docMk/>
            <pc:sldMk cId="2339942658" sldId="263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1:19:45.947" v="845" actId="1076"/>
        <pc:sldMkLst>
          <pc:docMk/>
          <pc:sldMk cId="2934064168" sldId="264"/>
        </pc:sldMkLst>
        <pc:spChg chg="mod">
          <ac:chgData name="Cura, Ethan Ramos" userId="S::ethancura@tamu.edu::550649f0-6a24-4540-a107-5c5029641027" providerId="AD" clId="Web-{65935553-EA50-070F-7C81-FF06682C10F1}" dt="2020-09-25T20:48:36.841" v="203" actId="20577"/>
          <ac:spMkLst>
            <pc:docMk/>
            <pc:sldMk cId="2934064168" sldId="264"/>
            <ac:spMk id="2" creationId="{79809344-CBF5-453B-8DCF-025654234183}"/>
          </ac:spMkLst>
        </pc:spChg>
        <pc:graphicFrameChg chg="mod modGraphic">
          <ac:chgData name="Cura, Ethan Ramos" userId="S::ethancura@tamu.edu::550649f0-6a24-4540-a107-5c5029641027" providerId="AD" clId="Web-{65935553-EA50-070F-7C81-FF06682C10F1}" dt="2020-09-25T21:19:45.947" v="845" actId="1076"/>
          <ac:graphicFrameMkLst>
            <pc:docMk/>
            <pc:sldMk cId="2934064168" sldId="264"/>
            <ac:graphicFrameMk id="5" creationId="{23EF448B-4F42-4BED-814D-3D4C166A8F5B}"/>
          </ac:graphicFrameMkLst>
        </pc:graphicFrameChg>
      </pc:sldChg>
      <pc:sldChg chg="add del replId">
        <pc:chgData name="Cura, Ethan Ramos" userId="S::ethancura@tamu.edu::550649f0-6a24-4540-a107-5c5029641027" providerId="AD" clId="Web-{65935553-EA50-070F-7C81-FF06682C10F1}" dt="2020-09-25T20:49:45.686" v="223"/>
        <pc:sldMkLst>
          <pc:docMk/>
          <pc:sldMk cId="3604916576" sldId="265"/>
        </pc:sldMkLst>
      </pc:sldChg>
      <pc:sldChg chg="add del replId">
        <pc:chgData name="Cura, Ethan Ramos" userId="S::ethancura@tamu.edu::550649f0-6a24-4540-a107-5c5029641027" providerId="AD" clId="Web-{65935553-EA50-070F-7C81-FF06682C10F1}" dt="2020-09-25T20:49:46.842" v="224"/>
        <pc:sldMkLst>
          <pc:docMk/>
          <pc:sldMk cId="1744763014" sldId="266"/>
        </pc:sldMkLst>
      </pc:sldChg>
      <pc:sldChg chg="modSp add replId">
        <pc:chgData name="Cura, Ethan Ramos" userId="S::ethancura@tamu.edu::550649f0-6a24-4540-a107-5c5029641027" providerId="AD" clId="Web-{65935553-EA50-070F-7C81-FF06682C10F1}" dt="2020-09-25T20:49:39.545" v="221" actId="20577"/>
        <pc:sldMkLst>
          <pc:docMk/>
          <pc:sldMk cId="2246132657" sldId="267"/>
        </pc:sldMkLst>
        <pc:spChg chg="mod">
          <ac:chgData name="Cura, Ethan Ramos" userId="S::ethancura@tamu.edu::550649f0-6a24-4540-a107-5c5029641027" providerId="AD" clId="Web-{65935553-EA50-070F-7C81-FF06682C10F1}" dt="2020-09-25T20:49:39.545" v="221" actId="20577"/>
          <ac:spMkLst>
            <pc:docMk/>
            <pc:sldMk cId="2246132657" sldId="267"/>
            <ac:spMk id="2" creationId="{79809344-CBF5-453B-8DCF-025654234183}"/>
          </ac:spMkLst>
        </pc:spChg>
      </pc:sldChg>
      <pc:sldChg chg="delSp modSp add replId">
        <pc:chgData name="Cura, Ethan Ramos" userId="S::ethancura@tamu.edu::550649f0-6a24-4540-a107-5c5029641027" providerId="AD" clId="Web-{65935553-EA50-070F-7C81-FF06682C10F1}" dt="2020-09-25T20:50:26.531" v="300" actId="20577"/>
        <pc:sldMkLst>
          <pc:docMk/>
          <pc:sldMk cId="2070676931" sldId="268"/>
        </pc:sldMkLst>
        <pc:spChg chg="del">
          <ac:chgData name="Cura, Ethan Ramos" userId="S::ethancura@tamu.edu::550649f0-6a24-4540-a107-5c5029641027" providerId="AD" clId="Web-{65935553-EA50-070F-7C81-FF06682C10F1}" dt="2020-09-25T20:50:19.140" v="297"/>
          <ac:spMkLst>
            <pc:docMk/>
            <pc:sldMk cId="2070676931" sldId="268"/>
            <ac:spMk id="2" creationId="{79809344-CBF5-453B-8DCF-025654234183}"/>
          </ac:spMkLst>
        </pc:spChg>
        <pc:spChg chg="mod">
          <ac:chgData name="Cura, Ethan Ramos" userId="S::ethancura@tamu.edu::550649f0-6a24-4540-a107-5c5029641027" providerId="AD" clId="Web-{65935553-EA50-070F-7C81-FF06682C10F1}" dt="2020-09-25T20:50:26.531" v="300" actId="20577"/>
          <ac:spMkLst>
            <pc:docMk/>
            <pc:sldMk cId="2070676931" sldId="268"/>
            <ac:spMk id="3" creationId="{F64CC4BE-9210-4544-A9EE-89DFB6C1F4AA}"/>
          </ac:spMkLst>
        </pc:spChg>
      </pc:sldChg>
      <pc:sldChg chg="add replId">
        <pc:chgData name="Cura, Ethan Ramos" userId="S::ethancura@tamu.edu::550649f0-6a24-4540-a107-5c5029641027" providerId="AD" clId="Web-{65935553-EA50-070F-7C81-FF06682C10F1}" dt="2020-09-25T20:47:42.902" v="105"/>
        <pc:sldMkLst>
          <pc:docMk/>
          <pc:sldMk cId="2962825814" sldId="269"/>
        </pc:sldMkLst>
      </pc:sldChg>
    </pc:docChg>
  </pc:docChgLst>
  <pc:docChgLst>
    <pc:chgData name="Hinz, Joseph Daniel" userId="S::joehinz@tamu.edu::fc0533f2-b1d9-4c44-9591-6d624dab0943" providerId="AD" clId="Web-{00BF2903-73E8-9D1A-CBC2-5B7EA93D71D5}"/>
    <pc:docChg chg="addSld delSld modSld">
      <pc:chgData name="Hinz, Joseph Daniel" userId="S::joehinz@tamu.edu::fc0533f2-b1d9-4c44-9591-6d624dab0943" providerId="AD" clId="Web-{00BF2903-73E8-9D1A-CBC2-5B7EA93D71D5}" dt="2021-01-25T01:45:21.110" v="1056" actId="1076"/>
      <pc:docMkLst>
        <pc:docMk/>
      </pc:docMkLst>
      <pc:sldChg chg="modSp del">
        <pc:chgData name="Hinz, Joseph Daniel" userId="S::joehinz@tamu.edu::fc0533f2-b1d9-4c44-9591-6d624dab0943" providerId="AD" clId="Web-{00BF2903-73E8-9D1A-CBC2-5B7EA93D71D5}" dt="2021-01-24T19:27:03.161" v="1049"/>
        <pc:sldMkLst>
          <pc:docMk/>
          <pc:sldMk cId="2070676931" sldId="268"/>
        </pc:sldMkLst>
        <pc:spChg chg="mod">
          <ac:chgData name="Hinz, Joseph Daniel" userId="S::joehinz@tamu.edu::fc0533f2-b1d9-4c44-9591-6d624dab0943" providerId="AD" clId="Web-{00BF2903-73E8-9D1A-CBC2-5B7EA93D71D5}" dt="2021-01-24T19:26:48.411" v="1048" actId="1076"/>
          <ac:spMkLst>
            <pc:docMk/>
            <pc:sldMk cId="2070676931" sldId="268"/>
            <ac:spMk id="3" creationId="{F64CC4BE-9210-4544-A9EE-89DFB6C1F4AA}"/>
          </ac:spMkLst>
        </pc:spChg>
      </pc:sldChg>
      <pc:sldChg chg="addSp delSp modSp">
        <pc:chgData name="Hinz, Joseph Daniel" userId="S::joehinz@tamu.edu::fc0533f2-b1d9-4c44-9591-6d624dab0943" providerId="AD" clId="Web-{00BF2903-73E8-9D1A-CBC2-5B7EA93D71D5}" dt="2021-01-25T01:18:26.028" v="1055" actId="14100"/>
        <pc:sldMkLst>
          <pc:docMk/>
          <pc:sldMk cId="1024241705" sldId="271"/>
        </pc:sldMkLst>
        <pc:spChg chg="mod">
          <ac:chgData name="Hinz, Joseph Daniel" userId="S::joehinz@tamu.edu::fc0533f2-b1d9-4c44-9591-6d624dab0943" providerId="AD" clId="Web-{00BF2903-73E8-9D1A-CBC2-5B7EA93D71D5}" dt="2021-01-24T18:57:48.819" v="850" actId="20577"/>
          <ac:spMkLst>
            <pc:docMk/>
            <pc:sldMk cId="1024241705" sldId="271"/>
            <ac:spMk id="2" creationId="{B885A8B4-BBFA-4624-AE08-797990C24F01}"/>
          </ac:spMkLst>
        </pc:spChg>
        <pc:spChg chg="add del mod">
          <ac:chgData name="Hinz, Joseph Daniel" userId="S::joehinz@tamu.edu::fc0533f2-b1d9-4c44-9591-6d624dab0943" providerId="AD" clId="Web-{00BF2903-73E8-9D1A-CBC2-5B7EA93D71D5}" dt="2021-01-25T01:18:17.403" v="1053"/>
          <ac:spMkLst>
            <pc:docMk/>
            <pc:sldMk cId="1024241705" sldId="271"/>
            <ac:spMk id="4" creationId="{94FD3983-D950-4E94-83E2-E79799089BFD}"/>
          </ac:spMkLst>
        </pc:spChg>
        <pc:picChg chg="add mod ord">
          <ac:chgData name="Hinz, Joseph Daniel" userId="S::joehinz@tamu.edu::fc0533f2-b1d9-4c44-9591-6d624dab0943" providerId="AD" clId="Web-{00BF2903-73E8-9D1A-CBC2-5B7EA93D71D5}" dt="2021-01-25T01:18:26.028" v="1055" actId="14100"/>
          <ac:picMkLst>
            <pc:docMk/>
            <pc:sldMk cId="1024241705" sldId="271"/>
            <ac:picMk id="3" creationId="{7453BC0B-6BD4-4004-8173-CC4B217D450B}"/>
          </ac:picMkLst>
        </pc:picChg>
        <pc:picChg chg="del">
          <ac:chgData name="Hinz, Joseph Daniel" userId="S::joehinz@tamu.edu::fc0533f2-b1d9-4c44-9591-6d624dab0943" providerId="AD" clId="Web-{00BF2903-73E8-9D1A-CBC2-5B7EA93D71D5}" dt="2021-01-24T18:57:05.568" v="840"/>
          <ac:picMkLst>
            <pc:docMk/>
            <pc:sldMk cId="1024241705" sldId="271"/>
            <ac:picMk id="9" creationId="{8FD8318C-99BA-4325-B817-CA1BB5C88579}"/>
          </ac:picMkLst>
        </pc:picChg>
      </pc:sldChg>
      <pc:sldChg chg="modSp">
        <pc:chgData name="Hinz, Joseph Daniel" userId="S::joehinz@tamu.edu::fc0533f2-b1d9-4c44-9591-6d624dab0943" providerId="AD" clId="Web-{00BF2903-73E8-9D1A-CBC2-5B7EA93D71D5}" dt="2021-01-24T19:10:00.413" v="1018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00BF2903-73E8-9D1A-CBC2-5B7EA93D71D5}" dt="2021-01-24T18:58:24.960" v="854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00BF2903-73E8-9D1A-CBC2-5B7EA93D71D5}" dt="2021-01-24T19:10:00.413" v="1018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4T18:49:04.977" v="682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00BF2903-73E8-9D1A-CBC2-5B7EA93D71D5}" dt="2021-01-24T18:45:56.160" v="606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00BF2903-73E8-9D1A-CBC2-5B7EA93D71D5}" dt="2021-01-24T18:49:04.977" v="682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4T18:56:14.676" v="828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00BF2903-73E8-9D1A-CBC2-5B7EA93D71D5}" dt="2021-01-24T18:49:21.446" v="690" actId="20577"/>
          <ac:spMkLst>
            <pc:docMk/>
            <pc:sldMk cId="2136321024" sldId="284"/>
            <ac:spMk id="2" creationId="{1178D388-7380-46D9-8256-F25C9BC9FBFF}"/>
          </ac:spMkLst>
        </pc:spChg>
        <pc:spChg chg="mod">
          <ac:chgData name="Hinz, Joseph Daniel" userId="S::joehinz@tamu.edu::fc0533f2-b1d9-4c44-9591-6d624dab0943" providerId="AD" clId="Web-{00BF2903-73E8-9D1A-CBC2-5B7EA93D71D5}" dt="2021-01-24T18:56:14.676" v="828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del">
        <pc:chgData name="Hinz, Joseph Daniel" userId="S::joehinz@tamu.edu::fc0533f2-b1d9-4c44-9591-6d624dab0943" providerId="AD" clId="Web-{00BF2903-73E8-9D1A-CBC2-5B7EA93D71D5}" dt="2021-01-24T18:56:43.661" v="830"/>
        <pc:sldMkLst>
          <pc:docMk/>
          <pc:sldMk cId="4031701657" sldId="285"/>
        </pc:sldMkLst>
      </pc:sldChg>
      <pc:sldChg chg="del">
        <pc:chgData name="Hinz, Joseph Daniel" userId="S::joehinz@tamu.edu::fc0533f2-b1d9-4c44-9591-6d624dab0943" providerId="AD" clId="Web-{00BF2903-73E8-9D1A-CBC2-5B7EA93D71D5}" dt="2021-01-24T18:31:22.666" v="357"/>
        <pc:sldMkLst>
          <pc:docMk/>
          <pc:sldMk cId="886966704" sldId="286"/>
        </pc:sldMkLst>
      </pc:sldChg>
      <pc:sldChg chg="del">
        <pc:chgData name="Hinz, Joseph Daniel" userId="S::joehinz@tamu.edu::fc0533f2-b1d9-4c44-9591-6d624dab0943" providerId="AD" clId="Web-{00BF2903-73E8-9D1A-CBC2-5B7EA93D71D5}" dt="2021-01-24T18:31:21.510" v="356"/>
        <pc:sldMkLst>
          <pc:docMk/>
          <pc:sldMk cId="2901661633" sldId="287"/>
        </pc:sldMkLst>
      </pc:sldChg>
      <pc:sldChg chg="del">
        <pc:chgData name="Hinz, Joseph Daniel" userId="S::joehinz@tamu.edu::fc0533f2-b1d9-4c44-9591-6d624dab0943" providerId="AD" clId="Web-{00BF2903-73E8-9D1A-CBC2-5B7EA93D71D5}" dt="2021-01-24T18:31:20.073" v="355"/>
        <pc:sldMkLst>
          <pc:docMk/>
          <pc:sldMk cId="655973020" sldId="288"/>
        </pc:sldMkLst>
      </pc:sldChg>
      <pc:sldChg chg="del">
        <pc:chgData name="Hinz, Joseph Daniel" userId="S::joehinz@tamu.edu::fc0533f2-b1d9-4c44-9591-6d624dab0943" providerId="AD" clId="Web-{00BF2903-73E8-9D1A-CBC2-5B7EA93D71D5}" dt="2021-01-24T18:56:45.114" v="832"/>
        <pc:sldMkLst>
          <pc:docMk/>
          <pc:sldMk cId="1635500441" sldId="289"/>
        </pc:sldMkLst>
      </pc:sldChg>
      <pc:sldChg chg="del">
        <pc:chgData name="Hinz, Joseph Daniel" userId="S::joehinz@tamu.edu::fc0533f2-b1d9-4c44-9591-6d624dab0943" providerId="AD" clId="Web-{00BF2903-73E8-9D1A-CBC2-5B7EA93D71D5}" dt="2021-01-24T18:56:44.426" v="831"/>
        <pc:sldMkLst>
          <pc:docMk/>
          <pc:sldMk cId="63148147" sldId="290"/>
        </pc:sldMkLst>
      </pc:sldChg>
      <pc:sldChg chg="del">
        <pc:chgData name="Hinz, Joseph Daniel" userId="S::joehinz@tamu.edu::fc0533f2-b1d9-4c44-9591-6d624dab0943" providerId="AD" clId="Web-{00BF2903-73E8-9D1A-CBC2-5B7EA93D71D5}" dt="2021-01-24T18:56:45.786" v="833"/>
        <pc:sldMkLst>
          <pc:docMk/>
          <pc:sldMk cId="3658724293" sldId="291"/>
        </pc:sldMkLst>
      </pc:sldChg>
      <pc:sldChg chg="del">
        <pc:chgData name="Hinz, Joseph Daniel" userId="S::joehinz@tamu.edu::fc0533f2-b1d9-4c44-9591-6d624dab0943" providerId="AD" clId="Web-{00BF2903-73E8-9D1A-CBC2-5B7EA93D71D5}" dt="2021-01-24T18:56:46.442" v="834"/>
        <pc:sldMkLst>
          <pc:docMk/>
          <pc:sldMk cId="3028721920" sldId="292"/>
        </pc:sldMkLst>
      </pc:sldChg>
      <pc:sldChg chg="del">
        <pc:chgData name="Hinz, Joseph Daniel" userId="S::joehinz@tamu.edu::fc0533f2-b1d9-4c44-9591-6d624dab0943" providerId="AD" clId="Web-{00BF2903-73E8-9D1A-CBC2-5B7EA93D71D5}" dt="2021-01-24T18:56:47.052" v="835"/>
        <pc:sldMkLst>
          <pc:docMk/>
          <pc:sldMk cId="1017258537" sldId="293"/>
        </pc:sldMkLst>
      </pc:sldChg>
      <pc:sldChg chg="del">
        <pc:chgData name="Hinz, Joseph Daniel" userId="S::joehinz@tamu.edu::fc0533f2-b1d9-4c44-9591-6d624dab0943" providerId="AD" clId="Web-{00BF2903-73E8-9D1A-CBC2-5B7EA93D71D5}" dt="2021-01-24T18:56:47.692" v="836"/>
        <pc:sldMkLst>
          <pc:docMk/>
          <pc:sldMk cId="2277575495" sldId="294"/>
        </pc:sldMkLst>
      </pc:sldChg>
      <pc:sldChg chg="del">
        <pc:chgData name="Hinz, Joseph Daniel" userId="S::joehinz@tamu.edu::fc0533f2-b1d9-4c44-9591-6d624dab0943" providerId="AD" clId="Web-{00BF2903-73E8-9D1A-CBC2-5B7EA93D71D5}" dt="2021-01-24T18:56:58.724" v="839"/>
        <pc:sldMkLst>
          <pc:docMk/>
          <pc:sldMk cId="4021796064" sldId="298"/>
        </pc:sldMkLst>
      </pc:sldChg>
      <pc:sldChg chg="del">
        <pc:chgData name="Hinz, Joseph Daniel" userId="S::joehinz@tamu.edu::fc0533f2-b1d9-4c44-9591-6d624dab0943" providerId="AD" clId="Web-{00BF2903-73E8-9D1A-CBC2-5B7EA93D71D5}" dt="2021-01-24T18:56:42.676" v="829"/>
        <pc:sldMkLst>
          <pc:docMk/>
          <pc:sldMk cId="939581448" sldId="299"/>
        </pc:sldMkLst>
      </pc:sldChg>
      <pc:sldChg chg="del">
        <pc:chgData name="Hinz, Joseph Daniel" userId="S::joehinz@tamu.edu::fc0533f2-b1d9-4c44-9591-6d624dab0943" providerId="AD" clId="Web-{00BF2903-73E8-9D1A-CBC2-5B7EA93D71D5}" dt="2021-01-24T18:45:40.332" v="603"/>
        <pc:sldMkLst>
          <pc:docMk/>
          <pc:sldMk cId="2854107970" sldId="300"/>
        </pc:sldMkLst>
      </pc:sldChg>
      <pc:sldChg chg="del">
        <pc:chgData name="Hinz, Joseph Daniel" userId="S::joehinz@tamu.edu::fc0533f2-b1d9-4c44-9591-6d624dab0943" providerId="AD" clId="Web-{00BF2903-73E8-9D1A-CBC2-5B7EA93D71D5}" dt="2021-01-24T18:45:39.160" v="602"/>
        <pc:sldMkLst>
          <pc:docMk/>
          <pc:sldMk cId="701969399" sldId="301"/>
        </pc:sldMkLst>
      </pc:sldChg>
      <pc:sldChg chg="del">
        <pc:chgData name="Hinz, Joseph Daniel" userId="S::joehinz@tamu.edu::fc0533f2-b1d9-4c44-9591-6d624dab0943" providerId="AD" clId="Web-{00BF2903-73E8-9D1A-CBC2-5B7EA93D71D5}" dt="2021-01-24T18:45:41.535" v="604"/>
        <pc:sldMkLst>
          <pc:docMk/>
          <pc:sldMk cId="3363146435" sldId="302"/>
        </pc:sldMkLst>
      </pc:sldChg>
      <pc:sldChg chg="del">
        <pc:chgData name="Hinz, Joseph Daniel" userId="S::joehinz@tamu.edu::fc0533f2-b1d9-4c44-9591-6d624dab0943" providerId="AD" clId="Web-{00BF2903-73E8-9D1A-CBC2-5B7EA93D71D5}" dt="2021-01-24T18:31:24.604" v="358"/>
        <pc:sldMkLst>
          <pc:docMk/>
          <pc:sldMk cId="2032575526" sldId="303"/>
        </pc:sldMkLst>
      </pc:sldChg>
      <pc:sldChg chg="del">
        <pc:chgData name="Hinz, Joseph Daniel" userId="S::joehinz@tamu.edu::fc0533f2-b1d9-4c44-9591-6d624dab0943" providerId="AD" clId="Web-{00BF2903-73E8-9D1A-CBC2-5B7EA93D71D5}" dt="2021-01-24T18:45:42.598" v="605"/>
        <pc:sldMkLst>
          <pc:docMk/>
          <pc:sldMk cId="2572098416" sldId="304"/>
        </pc:sldMkLst>
      </pc:sldChg>
      <pc:sldChg chg="del">
        <pc:chgData name="Hinz, Joseph Daniel" userId="S::joehinz@tamu.edu::fc0533f2-b1d9-4c44-9591-6d624dab0943" providerId="AD" clId="Web-{00BF2903-73E8-9D1A-CBC2-5B7EA93D71D5}" dt="2021-01-24T18:56:57.989" v="838"/>
        <pc:sldMkLst>
          <pc:docMk/>
          <pc:sldMk cId="3943594901" sldId="305"/>
        </pc:sldMkLst>
      </pc:sldChg>
      <pc:sldChg chg="del">
        <pc:chgData name="Hinz, Joseph Daniel" userId="S::joehinz@tamu.edu::fc0533f2-b1d9-4c44-9591-6d624dab0943" providerId="AD" clId="Web-{00BF2903-73E8-9D1A-CBC2-5B7EA93D71D5}" dt="2021-01-24T18:56:57.349" v="837"/>
        <pc:sldMkLst>
          <pc:docMk/>
          <pc:sldMk cId="3505728642" sldId="306"/>
        </pc:sldMkLst>
      </pc:sldChg>
      <pc:sldChg chg="modSp new">
        <pc:chgData name="Hinz, Joseph Daniel" userId="S::joehinz@tamu.edu::fc0533f2-b1d9-4c44-9591-6d624dab0943" providerId="AD" clId="Web-{00BF2903-73E8-9D1A-CBC2-5B7EA93D71D5}" dt="2021-01-24T18:31:09.900" v="354" actId="20577"/>
        <pc:sldMkLst>
          <pc:docMk/>
          <pc:sldMk cId="2749763870" sldId="308"/>
        </pc:sldMkLst>
        <pc:spChg chg="mod">
          <ac:chgData name="Hinz, Joseph Daniel" userId="S::joehinz@tamu.edu::fc0533f2-b1d9-4c44-9591-6d624dab0943" providerId="AD" clId="Web-{00BF2903-73E8-9D1A-CBC2-5B7EA93D71D5}" dt="2021-01-24T18:18:33.352" v="16" actId="20577"/>
          <ac:spMkLst>
            <pc:docMk/>
            <pc:sldMk cId="2749763870" sldId="308"/>
            <ac:spMk id="2" creationId="{87E8DC42-D32A-46DA-BF8D-D95D5F349BA0}"/>
          </ac:spMkLst>
        </pc:spChg>
        <pc:spChg chg="mod">
          <ac:chgData name="Hinz, Joseph Daniel" userId="S::joehinz@tamu.edu::fc0533f2-b1d9-4c44-9591-6d624dab0943" providerId="AD" clId="Web-{00BF2903-73E8-9D1A-CBC2-5B7EA93D71D5}" dt="2021-01-24T18:31:09.900" v="354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29:33.086" v="318" actId="20577"/>
        <pc:sldMkLst>
          <pc:docMk/>
          <pc:sldMk cId="1290514137" sldId="309"/>
        </pc:sldMkLst>
        <pc:spChg chg="mod">
          <ac:chgData name="Hinz, Joseph Daniel" userId="S::joehinz@tamu.edu::fc0533f2-b1d9-4c44-9591-6d624dab0943" providerId="AD" clId="Web-{00BF2903-73E8-9D1A-CBC2-5B7EA93D71D5}" dt="2021-01-24T18:25:50.893" v="243" actId="20577"/>
          <ac:spMkLst>
            <pc:docMk/>
            <pc:sldMk cId="1290514137" sldId="309"/>
            <ac:spMk id="2" creationId="{C630A978-5422-4DF5-8C53-6595CA95524A}"/>
          </ac:spMkLst>
        </pc:spChg>
        <pc:spChg chg="mod">
          <ac:chgData name="Hinz, Joseph Daniel" userId="S::joehinz@tamu.edu::fc0533f2-b1d9-4c44-9591-6d624dab0943" providerId="AD" clId="Web-{00BF2903-73E8-9D1A-CBC2-5B7EA93D71D5}" dt="2021-01-24T18:29:33.086" v="318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39:37.289" v="476" actId="20577"/>
        <pc:sldMkLst>
          <pc:docMk/>
          <pc:sldMk cId="1254561065" sldId="310"/>
        </pc:sldMkLst>
        <pc:spChg chg="mod">
          <ac:chgData name="Hinz, Joseph Daniel" userId="S::joehinz@tamu.edu::fc0533f2-b1d9-4c44-9591-6d624dab0943" providerId="AD" clId="Web-{00BF2903-73E8-9D1A-CBC2-5B7EA93D71D5}" dt="2021-01-24T18:31:53.151" v="370" actId="20577"/>
          <ac:spMkLst>
            <pc:docMk/>
            <pc:sldMk cId="1254561065" sldId="310"/>
            <ac:spMk id="2" creationId="{25335072-B27D-4852-B6B5-445F63B414E1}"/>
          </ac:spMkLst>
        </pc:spChg>
        <pc:spChg chg="mod">
          <ac:chgData name="Hinz, Joseph Daniel" userId="S::joehinz@tamu.edu::fc0533f2-b1d9-4c44-9591-6d624dab0943" providerId="AD" clId="Web-{00BF2903-73E8-9D1A-CBC2-5B7EA93D71D5}" dt="2021-01-24T18:39:37.289" v="476" actId="20577"/>
          <ac:spMkLst>
            <pc:docMk/>
            <pc:sldMk cId="1254561065" sldId="310"/>
            <ac:spMk id="3" creationId="{CDD8B6B1-7B10-446B-B20D-64B628E06EE7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45:32.629" v="601" actId="20577"/>
        <pc:sldMkLst>
          <pc:docMk/>
          <pc:sldMk cId="3995309801" sldId="311"/>
        </pc:sldMkLst>
        <pc:spChg chg="mod">
          <ac:chgData name="Hinz, Joseph Daniel" userId="S::joehinz@tamu.edu::fc0533f2-b1d9-4c44-9591-6d624dab0943" providerId="AD" clId="Web-{00BF2903-73E8-9D1A-CBC2-5B7EA93D71D5}" dt="2021-01-24T18:40:55.575" v="494" actId="20577"/>
          <ac:spMkLst>
            <pc:docMk/>
            <pc:sldMk cId="3995309801" sldId="311"/>
            <ac:spMk id="2" creationId="{B8B84710-1D41-4044-89CF-197636E009FB}"/>
          </ac:spMkLst>
        </pc:spChg>
        <pc:spChg chg="mod">
          <ac:chgData name="Hinz, Joseph Daniel" userId="S::joehinz@tamu.edu::fc0533f2-b1d9-4c44-9591-6d624dab0943" providerId="AD" clId="Web-{00BF2903-73E8-9D1A-CBC2-5B7EA93D71D5}" dt="2021-01-24T18:45:32.629" v="601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addSp delSp modSp new">
        <pc:chgData name="Hinz, Joseph Daniel" userId="S::joehinz@tamu.edu::fc0533f2-b1d9-4c44-9591-6d624dab0943" providerId="AD" clId="Web-{00BF2903-73E8-9D1A-CBC2-5B7EA93D71D5}" dt="2021-01-24T19:25:36.612" v="1047" actId="20577"/>
        <pc:sldMkLst>
          <pc:docMk/>
          <pc:sldMk cId="3611881150" sldId="312"/>
        </pc:sldMkLst>
        <pc:spChg chg="mod">
          <ac:chgData name="Hinz, Joseph Daniel" userId="S::joehinz@tamu.edu::fc0533f2-b1d9-4c44-9591-6d624dab0943" providerId="AD" clId="Web-{00BF2903-73E8-9D1A-CBC2-5B7EA93D71D5}" dt="2021-01-24T19:25:36.612" v="1047" actId="20577"/>
          <ac:spMkLst>
            <pc:docMk/>
            <pc:sldMk cId="3611881150" sldId="312"/>
            <ac:spMk id="2" creationId="{C645DDEC-8F8B-4721-941A-66A81CFF1F11}"/>
          </ac:spMkLst>
        </pc:spChg>
        <pc:spChg chg="del">
          <ac:chgData name="Hinz, Joseph Daniel" userId="S::joehinz@tamu.edu::fc0533f2-b1d9-4c44-9591-6d624dab0943" providerId="AD" clId="Web-{00BF2903-73E8-9D1A-CBC2-5B7EA93D71D5}" dt="2021-01-24T19:24:04.141" v="1020"/>
          <ac:spMkLst>
            <pc:docMk/>
            <pc:sldMk cId="3611881150" sldId="312"/>
            <ac:spMk id="3" creationId="{19E0833A-9A2E-43D1-A90A-2F202AC9806D}"/>
          </ac:spMkLst>
        </pc:spChg>
        <pc:spChg chg="add del mod">
          <ac:chgData name="Hinz, Joseph Daniel" userId="S::joehinz@tamu.edu::fc0533f2-b1d9-4c44-9591-6d624dab0943" providerId="AD" clId="Web-{00BF2903-73E8-9D1A-CBC2-5B7EA93D71D5}" dt="2021-01-24T19:24:18.391" v="1025"/>
          <ac:spMkLst>
            <pc:docMk/>
            <pc:sldMk cId="3611881150" sldId="312"/>
            <ac:spMk id="5" creationId="{A2B81925-1CF2-4088-B8EA-7AD21423E705}"/>
          </ac:spMkLst>
        </pc:spChg>
        <pc:picChg chg="add mod ord">
          <ac:chgData name="Hinz, Joseph Daniel" userId="S::joehinz@tamu.edu::fc0533f2-b1d9-4c44-9591-6d624dab0943" providerId="AD" clId="Web-{00BF2903-73E8-9D1A-CBC2-5B7EA93D71D5}" dt="2021-01-24T19:24:38.391" v="1033" actId="1076"/>
          <ac:picMkLst>
            <pc:docMk/>
            <pc:sldMk cId="3611881150" sldId="312"/>
            <ac:picMk id="4" creationId="{EDEF7649-8757-45BC-9B61-32A92174BC54}"/>
          </ac:picMkLst>
        </pc:picChg>
        <pc:picChg chg="add mod">
          <ac:chgData name="Hinz, Joseph Daniel" userId="S::joehinz@tamu.edu::fc0533f2-b1d9-4c44-9591-6d624dab0943" providerId="AD" clId="Web-{00BF2903-73E8-9D1A-CBC2-5B7EA93D71D5}" dt="2021-01-24T19:24:40.735" v="1034" actId="1076"/>
          <ac:picMkLst>
            <pc:docMk/>
            <pc:sldMk cId="3611881150" sldId="312"/>
            <ac:picMk id="6" creationId="{4D8307F7-08A1-4B99-8EEE-16F59751D17A}"/>
          </ac:picMkLst>
        </pc:picChg>
      </pc:sldChg>
      <pc:sldChg chg="modSp new">
        <pc:chgData name="Hinz, Joseph Daniel" userId="S::joehinz@tamu.edu::fc0533f2-b1d9-4c44-9591-6d624dab0943" providerId="AD" clId="Web-{00BF2903-73E8-9D1A-CBC2-5B7EA93D71D5}" dt="2021-01-24T19:27:13.411" v="1052" actId="20577"/>
        <pc:sldMkLst>
          <pc:docMk/>
          <pc:sldMk cId="3514623695" sldId="313"/>
        </pc:sldMkLst>
        <pc:spChg chg="mod">
          <ac:chgData name="Hinz, Joseph Daniel" userId="S::joehinz@tamu.edu::fc0533f2-b1d9-4c44-9591-6d624dab0943" providerId="AD" clId="Web-{00BF2903-73E8-9D1A-CBC2-5B7EA93D71D5}" dt="2021-01-24T19:27:13.411" v="1052" actId="20577"/>
          <ac:spMkLst>
            <pc:docMk/>
            <pc:sldMk cId="3514623695" sldId="313"/>
            <ac:spMk id="2" creationId="{C7AAFAE9-A8F6-492A-ACF9-03FE1C6CF3FB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5T01:45:21.110" v="1056" actId="1076"/>
        <pc:sldMkLst>
          <pc:docMk/>
          <pc:sldMk cId="3517576433" sldId="317"/>
        </pc:sldMkLst>
        <pc:picChg chg="mod">
          <ac:chgData name="Hinz, Joseph Daniel" userId="S::joehinz@tamu.edu::fc0533f2-b1d9-4c44-9591-6d624dab0943" providerId="AD" clId="Web-{00BF2903-73E8-9D1A-CBC2-5B7EA93D71D5}" dt="2021-01-25T01:45:21.110" v="1056" actId="1076"/>
          <ac:picMkLst>
            <pc:docMk/>
            <pc:sldMk cId="3517576433" sldId="317"/>
            <ac:picMk id="7" creationId="{D660874D-F7F3-41EE-9260-6FE465A84584}"/>
          </ac:picMkLst>
        </pc:picChg>
      </pc:sldChg>
    </pc:docChg>
  </pc:docChgLst>
  <pc:docChgLst>
    <pc:chgData name="Hinz, Joseph Daniel" userId="S::joehinz@tamu.edu::fc0533f2-b1d9-4c44-9591-6d624dab0943" providerId="AD" clId="Web-{69C025F4-2084-AE0B-1F82-08B4432E4310}"/>
    <pc:docChg chg="addSld delSld modSld">
      <pc:chgData name="Hinz, Joseph Daniel" userId="S::joehinz@tamu.edu::fc0533f2-b1d9-4c44-9591-6d624dab0943" providerId="AD" clId="Web-{69C025F4-2084-AE0B-1F82-08B4432E4310}" dt="2021-02-08T01:20:55.618" v="603"/>
      <pc:docMkLst>
        <pc:docMk/>
      </pc:docMkLst>
      <pc:sldChg chg="delSp">
        <pc:chgData name="Hinz, Joseph Daniel" userId="S::joehinz@tamu.edu::fc0533f2-b1d9-4c44-9591-6d624dab0943" providerId="AD" clId="Web-{69C025F4-2084-AE0B-1F82-08B4432E4310}" dt="2021-02-07T23:19:43.917" v="269"/>
        <pc:sldMkLst>
          <pc:docMk/>
          <pc:sldMk cId="2339942658" sldId="263"/>
        </pc:sldMkLst>
        <pc:picChg chg="del">
          <ac:chgData name="Hinz, Joseph Daniel" userId="S::joehinz@tamu.edu::fc0533f2-b1d9-4c44-9591-6d624dab0943" providerId="AD" clId="Web-{69C025F4-2084-AE0B-1F82-08B4432E4310}" dt="2021-02-07T23:19:43.917" v="269"/>
          <ac:picMkLst>
            <pc:docMk/>
            <pc:sldMk cId="2339942658" sldId="263"/>
            <ac:picMk id="5" creationId="{AD750A91-C77D-4689-8298-4DB4F72FEE30}"/>
          </ac:picMkLst>
        </pc:picChg>
      </pc:sldChg>
      <pc:sldChg chg="addSp delSp modSp">
        <pc:chgData name="Hinz, Joseph Daniel" userId="S::joehinz@tamu.edu::fc0533f2-b1d9-4c44-9591-6d624dab0943" providerId="AD" clId="Web-{69C025F4-2084-AE0B-1F82-08B4432E4310}" dt="2021-02-07T23:42:24.364" v="573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69C025F4-2084-AE0B-1F82-08B4432E4310}" dt="2021-02-07T23:42:11.207" v="569"/>
          <ac:spMkLst>
            <pc:docMk/>
            <pc:sldMk cId="1024241705" sldId="271"/>
            <ac:spMk id="5" creationId="{D2511264-3C28-4EEC-AD99-D3D022A28FBD}"/>
          </ac:spMkLst>
        </pc:spChg>
        <pc:picChg chg="del">
          <ac:chgData name="Hinz, Joseph Daniel" userId="S::joehinz@tamu.edu::fc0533f2-b1d9-4c44-9591-6d624dab0943" providerId="AD" clId="Web-{69C025F4-2084-AE0B-1F82-08B4432E4310}" dt="2021-02-07T23:42:10.113" v="568"/>
          <ac:picMkLst>
            <pc:docMk/>
            <pc:sldMk cId="1024241705" sldId="271"/>
            <ac:picMk id="3" creationId="{7453BC0B-6BD4-4004-8173-CC4B217D450B}"/>
          </ac:picMkLst>
        </pc:picChg>
        <pc:picChg chg="add mod ord">
          <ac:chgData name="Hinz, Joseph Daniel" userId="S::joehinz@tamu.edu::fc0533f2-b1d9-4c44-9591-6d624dab0943" providerId="AD" clId="Web-{69C025F4-2084-AE0B-1F82-08B4432E4310}" dt="2021-02-07T23:42:24.364" v="573" actId="1076"/>
          <ac:picMkLst>
            <pc:docMk/>
            <pc:sldMk cId="1024241705" sldId="271"/>
            <ac:picMk id="6" creationId="{57587CCA-C621-454B-80F6-D037C4BFD435}"/>
          </ac:picMkLst>
        </pc:picChg>
      </pc:sldChg>
      <pc:sldChg chg="modSp">
        <pc:chgData name="Hinz, Joseph Daniel" userId="S::joehinz@tamu.edu::fc0533f2-b1d9-4c44-9591-6d624dab0943" providerId="AD" clId="Web-{69C025F4-2084-AE0B-1F82-08B4432E4310}" dt="2021-02-07T23:43:28.367" v="59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69C025F4-2084-AE0B-1F82-08B4432E4310}" dt="2021-02-07T23:43:28.367" v="59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69C025F4-2084-AE0B-1F82-08B4432E4310}" dt="2021-02-07T23:33:13.491" v="558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69C025F4-2084-AE0B-1F82-08B4432E4310}" dt="2021-02-07T23:33:13.491" v="558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del">
        <pc:chgData name="Hinz, Joseph Daniel" userId="S::joehinz@tamu.edu::fc0533f2-b1d9-4c44-9591-6d624dab0943" providerId="AD" clId="Web-{69C025F4-2084-AE0B-1F82-08B4432E4310}" dt="2021-02-08T01:20:55.618" v="603"/>
        <pc:sldMkLst>
          <pc:docMk/>
          <pc:sldMk cId="169951542" sldId="307"/>
        </pc:sldMkLst>
      </pc:sldChg>
      <pc:sldChg chg="modSp">
        <pc:chgData name="Hinz, Joseph Daniel" userId="S::joehinz@tamu.edu::fc0533f2-b1d9-4c44-9591-6d624dab0943" providerId="AD" clId="Web-{69C025F4-2084-AE0B-1F82-08B4432E4310}" dt="2021-02-07T23:32:50.131" v="557" actId="20577"/>
        <pc:sldMkLst>
          <pc:docMk/>
          <pc:sldMk cId="2749763870" sldId="308"/>
        </pc:sldMkLst>
        <pc:spChg chg="mod">
          <ac:chgData name="Hinz, Joseph Daniel" userId="S::joehinz@tamu.edu::fc0533f2-b1d9-4c44-9591-6d624dab0943" providerId="AD" clId="Web-{69C025F4-2084-AE0B-1F82-08B4432E4310}" dt="2021-02-07T23:32:50.131" v="557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">
        <pc:chgData name="Hinz, Joseph Daniel" userId="S::joehinz@tamu.edu::fc0533f2-b1d9-4c44-9591-6d624dab0943" providerId="AD" clId="Web-{69C025F4-2084-AE0B-1F82-08B4432E4310}" dt="2021-02-07T23:29:43.059" v="494" actId="20577"/>
        <pc:sldMkLst>
          <pc:docMk/>
          <pc:sldMk cId="1290514137" sldId="309"/>
        </pc:sldMkLst>
        <pc:spChg chg="mod">
          <ac:chgData name="Hinz, Joseph Daniel" userId="S::joehinz@tamu.edu::fc0533f2-b1d9-4c44-9591-6d624dab0943" providerId="AD" clId="Web-{69C025F4-2084-AE0B-1F82-08B4432E4310}" dt="2021-02-07T23:29:43.059" v="494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Hinz, Joseph Daniel" userId="S::joehinz@tamu.edu::fc0533f2-b1d9-4c44-9591-6d624dab0943" providerId="AD" clId="Web-{69C025F4-2084-AE0B-1F82-08B4432E4310}" dt="2021-02-07T23:24:56.199" v="382" actId="20577"/>
        <pc:sldMkLst>
          <pc:docMk/>
          <pc:sldMk cId="3995309801" sldId="311"/>
        </pc:sldMkLst>
        <pc:spChg chg="mod">
          <ac:chgData name="Hinz, Joseph Daniel" userId="S::joehinz@tamu.edu::fc0533f2-b1d9-4c44-9591-6d624dab0943" providerId="AD" clId="Web-{69C025F4-2084-AE0B-1F82-08B4432E4310}" dt="2021-02-07T23:24:56.199" v="382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del">
        <pc:chgData name="Hinz, Joseph Daniel" userId="S::joehinz@tamu.edu::fc0533f2-b1d9-4c44-9591-6d624dab0943" providerId="AD" clId="Web-{69C025F4-2084-AE0B-1F82-08B4432E4310}" dt="2021-02-07T22:57:34.769" v="51"/>
        <pc:sldMkLst>
          <pc:docMk/>
          <pc:sldMk cId="3611881150" sldId="312"/>
        </pc:sldMkLst>
      </pc:sldChg>
      <pc:sldChg chg="addSp delSp modSp new">
        <pc:chgData name="Hinz, Joseph Daniel" userId="S::joehinz@tamu.edu::fc0533f2-b1d9-4c44-9591-6d624dab0943" providerId="AD" clId="Web-{69C025F4-2084-AE0B-1F82-08B4432E4310}" dt="2021-02-07T23:36:03.751" v="567" actId="1076"/>
        <pc:sldMkLst>
          <pc:docMk/>
          <pc:sldMk cId="2196497257" sldId="318"/>
        </pc:sldMkLst>
        <pc:spChg chg="mod">
          <ac:chgData name="Hinz, Joseph Daniel" userId="S::joehinz@tamu.edu::fc0533f2-b1d9-4c44-9591-6d624dab0943" providerId="AD" clId="Web-{69C025F4-2084-AE0B-1F82-08B4432E4310}" dt="2021-02-07T23:35:53.031" v="563" actId="1076"/>
          <ac:spMkLst>
            <pc:docMk/>
            <pc:sldMk cId="2196497257" sldId="318"/>
            <ac:spMk id="2" creationId="{B0E77B7F-9624-44A4-8159-B66C6E757359}"/>
          </ac:spMkLst>
        </pc:spChg>
        <pc:spChg chg="del">
          <ac:chgData name="Hinz, Joseph Daniel" userId="S::joehinz@tamu.edu::fc0533f2-b1d9-4c44-9591-6d624dab0943" providerId="AD" clId="Web-{69C025F4-2084-AE0B-1F82-08B4432E4310}" dt="2021-02-07T23:35:29.842" v="559"/>
          <ac:spMkLst>
            <pc:docMk/>
            <pc:sldMk cId="2196497257" sldId="318"/>
            <ac:spMk id="3" creationId="{E4281CEC-416C-46B4-AAC0-D26066E7C520}"/>
          </ac:spMkLst>
        </pc:spChg>
        <pc:picChg chg="add mod ord">
          <ac:chgData name="Hinz, Joseph Daniel" userId="S::joehinz@tamu.edu::fc0533f2-b1d9-4c44-9591-6d624dab0943" providerId="AD" clId="Web-{69C025F4-2084-AE0B-1F82-08B4432E4310}" dt="2021-02-07T23:36:03.751" v="567" actId="1076"/>
          <ac:picMkLst>
            <pc:docMk/>
            <pc:sldMk cId="2196497257" sldId="318"/>
            <ac:picMk id="4" creationId="{423C066D-0728-4A8F-B3AC-F69563E2A42B}"/>
          </ac:picMkLst>
        </pc:picChg>
      </pc:sldChg>
      <pc:sldChg chg="modSp new">
        <pc:chgData name="Hinz, Joseph Daniel" userId="S::joehinz@tamu.edu::fc0533f2-b1d9-4c44-9591-6d624dab0943" providerId="AD" clId="Web-{69C025F4-2084-AE0B-1F82-08B4432E4310}" dt="2021-02-07T23:44:25.417" v="602" actId="20577"/>
        <pc:sldMkLst>
          <pc:docMk/>
          <pc:sldMk cId="1269136696" sldId="319"/>
        </pc:sldMkLst>
        <pc:spChg chg="mod">
          <ac:chgData name="Hinz, Joseph Daniel" userId="S::joehinz@tamu.edu::fc0533f2-b1d9-4c44-9591-6d624dab0943" providerId="AD" clId="Web-{69C025F4-2084-AE0B-1F82-08B4432E4310}" dt="2021-02-07T23:44:25.417" v="602" actId="20577"/>
          <ac:spMkLst>
            <pc:docMk/>
            <pc:sldMk cId="1269136696" sldId="319"/>
            <ac:spMk id="2" creationId="{F222B435-BCFD-476D-BE89-C8E0D5A46029}"/>
          </ac:spMkLst>
        </pc:spChg>
      </pc:sldChg>
    </pc:docChg>
  </pc:docChgLst>
  <pc:docChgLst>
    <pc:chgData name="Hinz, Joseph" userId="S::joehinz@tamu.edu::fc0533f2-b1d9-4c44-9591-6d624dab0943" providerId="AD" clId="Web-{8D64BB9F-5098-0000-9FDA-5DD29952C63F}"/>
    <pc:docChg chg="modSld">
      <pc:chgData name="Hinz, Joseph" userId="S::joehinz@tamu.edu::fc0533f2-b1d9-4c44-9591-6d624dab0943" providerId="AD" clId="Web-{8D64BB9F-5098-0000-9FDA-5DD29952C63F}" dt="2021-04-05T22:16:55.881" v="0"/>
      <pc:docMkLst>
        <pc:docMk/>
      </pc:docMkLst>
      <pc:sldChg chg="mod modShow">
        <pc:chgData name="Hinz, Joseph" userId="S::joehinz@tamu.edu::fc0533f2-b1d9-4c44-9591-6d624dab0943" providerId="AD" clId="Web-{8D64BB9F-5098-0000-9FDA-5DD29952C63F}" dt="2021-04-05T22:16:55.881" v="0"/>
        <pc:sldMkLst>
          <pc:docMk/>
          <pc:sldMk cId="461153294" sldId="341"/>
        </pc:sldMkLst>
      </pc:sldChg>
    </pc:docChg>
  </pc:docChgLst>
  <pc:docChgLst>
    <pc:chgData name="Hinz, Joseph" userId="S::joehinz@tamu.edu::fc0533f2-b1d9-4c44-9591-6d624dab0943" providerId="AD" clId="Web-{BC78A3F1-3BDE-D53C-18BC-2D3426C2BD02}"/>
    <pc:docChg chg="addSld modSld">
      <pc:chgData name="Hinz, Joseph" userId="S::joehinz@tamu.edu::fc0533f2-b1d9-4c44-9591-6d624dab0943" providerId="AD" clId="Web-{BC78A3F1-3BDE-D53C-18BC-2D3426C2BD02}" dt="2021-03-07T20:50:22.568" v="95" actId="1076"/>
      <pc:docMkLst>
        <pc:docMk/>
      </pc:docMkLst>
      <pc:sldChg chg="addSp delSp modSp">
        <pc:chgData name="Hinz, Joseph" userId="S::joehinz@tamu.edu::fc0533f2-b1d9-4c44-9591-6d624dab0943" providerId="AD" clId="Web-{BC78A3F1-3BDE-D53C-18BC-2D3426C2BD02}" dt="2021-03-07T20:31:39.561" v="67" actId="1076"/>
        <pc:sldMkLst>
          <pc:docMk/>
          <pc:sldMk cId="1024241705" sldId="271"/>
        </pc:sldMkLst>
        <pc:spChg chg="add del mod">
          <ac:chgData name="Hinz, Joseph" userId="S::joehinz@tamu.edu::fc0533f2-b1d9-4c44-9591-6d624dab0943" providerId="AD" clId="Web-{BC78A3F1-3BDE-D53C-18BC-2D3426C2BD02}" dt="2021-03-07T20:31:31.389" v="64"/>
          <ac:spMkLst>
            <pc:docMk/>
            <pc:sldMk cId="1024241705" sldId="271"/>
            <ac:spMk id="4" creationId="{FC324A9B-F03C-4FE2-B4DD-0F3E67950288}"/>
          </ac:spMkLst>
        </pc:spChg>
        <pc:picChg chg="del">
          <ac:chgData name="Hinz, Joseph" userId="S::joehinz@tamu.edu::fc0533f2-b1d9-4c44-9591-6d624dab0943" providerId="AD" clId="Web-{BC78A3F1-3BDE-D53C-18BC-2D3426C2BD02}" dt="2021-03-07T20:31:30.342" v="63"/>
          <ac:picMkLst>
            <pc:docMk/>
            <pc:sldMk cId="1024241705" sldId="271"/>
            <ac:picMk id="5" creationId="{B5B4290D-0BDD-4DFC-B393-545DB5773B3B}"/>
          </ac:picMkLst>
        </pc:picChg>
        <pc:picChg chg="add mod ord">
          <ac:chgData name="Hinz, Joseph" userId="S::joehinz@tamu.edu::fc0533f2-b1d9-4c44-9591-6d624dab0943" providerId="AD" clId="Web-{BC78A3F1-3BDE-D53C-18BC-2D3426C2BD02}" dt="2021-03-07T20:31:39.561" v="67" actId="1076"/>
          <ac:picMkLst>
            <pc:docMk/>
            <pc:sldMk cId="1024241705" sldId="271"/>
            <ac:picMk id="6" creationId="{0C7FD450-EDF2-48BE-BC7B-3714E9415A7C}"/>
          </ac:picMkLst>
        </pc:picChg>
      </pc:sldChg>
      <pc:sldChg chg="modSp">
        <pc:chgData name="Hinz, Joseph" userId="S::joehinz@tamu.edu::fc0533f2-b1d9-4c44-9591-6d624dab0943" providerId="AD" clId="Web-{BC78A3F1-3BDE-D53C-18BC-2D3426C2BD02}" dt="2021-03-07T20:23:44.844" v="35" actId="20577"/>
        <pc:sldMkLst>
          <pc:docMk/>
          <pc:sldMk cId="1290514137" sldId="309"/>
        </pc:sldMkLst>
        <pc:spChg chg="mod">
          <ac:chgData name="Hinz, Joseph" userId="S::joehinz@tamu.edu::fc0533f2-b1d9-4c44-9591-6d624dab0943" providerId="AD" clId="Web-{BC78A3F1-3BDE-D53C-18BC-2D3426C2BD02}" dt="2021-03-07T20:23:44.844" v="35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Hinz, Joseph" userId="S::joehinz@tamu.edu::fc0533f2-b1d9-4c44-9591-6d624dab0943" providerId="AD" clId="Web-{BC78A3F1-3BDE-D53C-18BC-2D3426C2BD02}" dt="2021-03-07T20:27:49.148" v="62" actId="20577"/>
        <pc:sldMkLst>
          <pc:docMk/>
          <pc:sldMk cId="3995309801" sldId="311"/>
        </pc:sldMkLst>
        <pc:spChg chg="mod">
          <ac:chgData name="Hinz, Joseph" userId="S::joehinz@tamu.edu::fc0533f2-b1d9-4c44-9591-6d624dab0943" providerId="AD" clId="Web-{BC78A3F1-3BDE-D53C-18BC-2D3426C2BD02}" dt="2021-03-07T20:27:49.148" v="62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addSp delSp modSp new">
        <pc:chgData name="Hinz, Joseph" userId="S::joehinz@tamu.edu::fc0533f2-b1d9-4c44-9591-6d624dab0943" providerId="AD" clId="Web-{BC78A3F1-3BDE-D53C-18BC-2D3426C2BD02}" dt="2021-03-07T20:50:22.568" v="95" actId="1076"/>
        <pc:sldMkLst>
          <pc:docMk/>
          <pc:sldMk cId="2266427946" sldId="324"/>
        </pc:sldMkLst>
        <pc:spChg chg="mod">
          <ac:chgData name="Hinz, Joseph" userId="S::joehinz@tamu.edu::fc0533f2-b1d9-4c44-9591-6d624dab0943" providerId="AD" clId="Web-{BC78A3F1-3BDE-D53C-18BC-2D3426C2BD02}" dt="2021-03-07T20:32:44.595" v="80" actId="20577"/>
          <ac:spMkLst>
            <pc:docMk/>
            <pc:sldMk cId="2266427946" sldId="324"/>
            <ac:spMk id="2" creationId="{64AFCDF5-CD6E-41DA-9851-FB366EC07CF2}"/>
          </ac:spMkLst>
        </pc:spChg>
        <pc:spChg chg="del">
          <ac:chgData name="Hinz, Joseph" userId="S::joehinz@tamu.edu::fc0533f2-b1d9-4c44-9591-6d624dab0943" providerId="AD" clId="Web-{BC78A3F1-3BDE-D53C-18BC-2D3426C2BD02}" dt="2021-03-07T20:47:20.527" v="81"/>
          <ac:spMkLst>
            <pc:docMk/>
            <pc:sldMk cId="2266427946" sldId="324"/>
            <ac:spMk id="3" creationId="{C7BB8C90-E472-446B-8533-EF62BD4345AC}"/>
          </ac:spMkLst>
        </pc:spChg>
        <pc:spChg chg="add del mod">
          <ac:chgData name="Hinz, Joseph" userId="S::joehinz@tamu.edu::fc0533f2-b1d9-4c44-9591-6d624dab0943" providerId="AD" clId="Web-{BC78A3F1-3BDE-D53C-18BC-2D3426C2BD02}" dt="2021-03-07T20:49:05.592" v="88"/>
          <ac:spMkLst>
            <pc:docMk/>
            <pc:sldMk cId="2266427946" sldId="324"/>
            <ac:spMk id="6" creationId="{FF88B25A-AA39-467B-9FB5-C8E2E96A524A}"/>
          </ac:spMkLst>
        </pc:spChg>
        <pc:picChg chg="add del mod ord">
          <ac:chgData name="Hinz, Joseph" userId="S::joehinz@tamu.edu::fc0533f2-b1d9-4c44-9591-6d624dab0943" providerId="AD" clId="Web-{BC78A3F1-3BDE-D53C-18BC-2D3426C2BD02}" dt="2021-03-07T20:48:49.717" v="87"/>
          <ac:picMkLst>
            <pc:docMk/>
            <pc:sldMk cId="2266427946" sldId="324"/>
            <ac:picMk id="4" creationId="{F75D87FC-CBC0-4964-8801-FBAAEE3BDC23}"/>
          </ac:picMkLst>
        </pc:picChg>
        <pc:picChg chg="add mod ord">
          <ac:chgData name="Hinz, Joseph" userId="S::joehinz@tamu.edu::fc0533f2-b1d9-4c44-9591-6d624dab0943" providerId="AD" clId="Web-{BC78A3F1-3BDE-D53C-18BC-2D3426C2BD02}" dt="2021-03-07T20:49:35.500" v="91" actId="1076"/>
          <ac:picMkLst>
            <pc:docMk/>
            <pc:sldMk cId="2266427946" sldId="324"/>
            <ac:picMk id="7" creationId="{388118DC-F695-4659-91E5-9D8AB3907260}"/>
          </ac:picMkLst>
        </pc:picChg>
        <pc:picChg chg="add mod">
          <ac:chgData name="Hinz, Joseph" userId="S::joehinz@tamu.edu::fc0533f2-b1d9-4c44-9591-6d624dab0943" providerId="AD" clId="Web-{BC78A3F1-3BDE-D53C-18BC-2D3426C2BD02}" dt="2021-03-07T20:50:22.568" v="95" actId="1076"/>
          <ac:picMkLst>
            <pc:docMk/>
            <pc:sldMk cId="2266427946" sldId="324"/>
            <ac:picMk id="8" creationId="{E8807D60-5AD9-4B4B-800B-76460B373D7A}"/>
          </ac:picMkLst>
        </pc:picChg>
      </pc:sldChg>
    </pc:docChg>
  </pc:docChgLst>
  <pc:docChgLst>
    <pc:chgData name="Hinz, Joseph Daniel" userId="S::joehinz@tamu.edu::fc0533f2-b1d9-4c44-9591-6d624dab0943" providerId="AD" clId="Web-{EBA1339E-A95A-ED9E-71DF-FEE09D41BA92}"/>
    <pc:docChg chg="addSld delSld modSld">
      <pc:chgData name="Hinz, Joseph Daniel" userId="S::joehinz@tamu.edu::fc0533f2-b1d9-4c44-9591-6d624dab0943" providerId="AD" clId="Web-{EBA1339E-A95A-ED9E-71DF-FEE09D41BA92}" dt="2020-10-26T18:42:34.808" v="477" actId="1076"/>
      <pc:docMkLst>
        <pc:docMk/>
      </pc:docMkLst>
      <pc:sldChg chg="addSp delSp modSp">
        <pc:chgData name="Hinz, Joseph Daniel" userId="S::joehinz@tamu.edu::fc0533f2-b1d9-4c44-9591-6d624dab0943" providerId="AD" clId="Web-{EBA1339E-A95A-ED9E-71DF-FEE09D41BA92}" dt="2020-10-26T18:42:34.808" v="477" actId="1076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EBA1339E-A95A-ED9E-71DF-FEE09D41BA92}" dt="2020-10-26T18:41:03.960" v="461" actId="20577"/>
          <ac:spMkLst>
            <pc:docMk/>
            <pc:sldMk cId="1981225209" sldId="261"/>
            <ac:spMk id="3" creationId="{F64CC4BE-9210-4544-A9EE-89DFB6C1F4AA}"/>
          </ac:spMkLst>
        </pc:spChg>
        <pc:picChg chg="add del mod">
          <ac:chgData name="Hinz, Joseph Daniel" userId="S::joehinz@tamu.edu::fc0533f2-b1d9-4c44-9591-6d624dab0943" providerId="AD" clId="Web-{EBA1339E-A95A-ED9E-71DF-FEE09D41BA92}" dt="2020-10-26T18:41:38.321" v="467"/>
          <ac:picMkLst>
            <pc:docMk/>
            <pc:sldMk cId="1981225209" sldId="261"/>
            <ac:picMk id="4" creationId="{70F24B9B-3AA2-41AE-9A5A-92835B4282A6}"/>
          </ac:picMkLst>
        </pc:picChg>
        <pc:picChg chg="del">
          <ac:chgData name="Hinz, Joseph Daniel" userId="S::joehinz@tamu.edu::fc0533f2-b1d9-4c44-9591-6d624dab0943" providerId="AD" clId="Web-{EBA1339E-A95A-ED9E-71DF-FEE09D41BA92}" dt="2020-10-26T18:24:57.799" v="413"/>
          <ac:picMkLst>
            <pc:docMk/>
            <pc:sldMk cId="1981225209" sldId="261"/>
            <ac:picMk id="4" creationId="{F354395D-CF40-4A52-8979-7F934978C668}"/>
          </ac:picMkLst>
        </pc:picChg>
        <pc:picChg chg="add mod">
          <ac:chgData name="Hinz, Joseph Daniel" userId="S::joehinz@tamu.edu::fc0533f2-b1d9-4c44-9591-6d624dab0943" providerId="AD" clId="Web-{EBA1339E-A95A-ED9E-71DF-FEE09D41BA92}" dt="2020-10-26T18:42:26.105" v="475" actId="14100"/>
          <ac:picMkLst>
            <pc:docMk/>
            <pc:sldMk cId="1981225209" sldId="261"/>
            <ac:picMk id="5" creationId="{4CF00723-C5A2-4EF4-8E80-4B36D4956B4F}"/>
          </ac:picMkLst>
        </pc:picChg>
        <pc:picChg chg="add del mod">
          <ac:chgData name="Hinz, Joseph Daniel" userId="S::joehinz@tamu.edu::fc0533f2-b1d9-4c44-9591-6d624dab0943" providerId="AD" clId="Web-{EBA1339E-A95A-ED9E-71DF-FEE09D41BA92}" dt="2020-10-26T18:41:47.243" v="470"/>
          <ac:picMkLst>
            <pc:docMk/>
            <pc:sldMk cId="1981225209" sldId="261"/>
            <ac:picMk id="6" creationId="{CD8503EC-32F7-4000-B43A-C38E60FB5AF7}"/>
          </ac:picMkLst>
        </pc:picChg>
        <pc:picChg chg="add mod">
          <ac:chgData name="Hinz, Joseph Daniel" userId="S::joehinz@tamu.edu::fc0533f2-b1d9-4c44-9591-6d624dab0943" providerId="AD" clId="Web-{EBA1339E-A95A-ED9E-71DF-FEE09D41BA92}" dt="2020-10-26T18:42:34.808" v="477" actId="1076"/>
          <ac:picMkLst>
            <pc:docMk/>
            <pc:sldMk cId="1981225209" sldId="261"/>
            <ac:picMk id="7" creationId="{A6107701-B067-4655-89F2-654DFDEFB923}"/>
          </ac:picMkLst>
        </pc:picChg>
      </pc:sldChg>
      <pc:sldChg chg="del">
        <pc:chgData name="Hinz, Joseph Daniel" userId="S::joehinz@tamu.edu::fc0533f2-b1d9-4c44-9591-6d624dab0943" providerId="AD" clId="Web-{EBA1339E-A95A-ED9E-71DF-FEE09D41BA92}" dt="2020-10-26T17:27:09.076" v="0"/>
        <pc:sldMkLst>
          <pc:docMk/>
          <pc:sldMk cId="2934064168" sldId="264"/>
        </pc:sldMkLst>
      </pc:sldChg>
      <pc:sldChg chg="addSp delSp modSp add del">
        <pc:chgData name="Hinz, Joseph Daniel" userId="S::joehinz@tamu.edu::fc0533f2-b1d9-4c44-9591-6d624dab0943" providerId="AD" clId="Web-{EBA1339E-A95A-ED9E-71DF-FEE09D41BA92}" dt="2020-10-26T17:55:13.456" v="25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EBA1339E-A95A-ED9E-71DF-FEE09D41BA92}" dt="2020-10-26T17:52:56.671" v="18"/>
          <ac:spMkLst>
            <pc:docMk/>
            <pc:sldMk cId="1024241705" sldId="271"/>
            <ac:spMk id="4" creationId="{FC06789E-7F56-4E57-BBBD-D5BA904709AF}"/>
          </ac:spMkLst>
        </pc:spChg>
        <pc:picChg chg="del">
          <ac:chgData name="Hinz, Joseph Daniel" userId="S::joehinz@tamu.edu::fc0533f2-b1d9-4c44-9591-6d624dab0943" providerId="AD" clId="Web-{EBA1339E-A95A-ED9E-71DF-FEE09D41BA92}" dt="2020-10-26T17:52:54.484" v="17"/>
          <ac:picMkLst>
            <pc:docMk/>
            <pc:sldMk cId="1024241705" sldId="271"/>
            <ac:picMk id="5" creationId="{0137BE26-3468-4580-BCF2-1C3C9DFB9D23}"/>
          </ac:picMkLst>
        </pc:picChg>
        <pc:picChg chg="add mod ord">
          <ac:chgData name="Hinz, Joseph Daniel" userId="S::joehinz@tamu.edu::fc0533f2-b1d9-4c44-9591-6d624dab0943" providerId="AD" clId="Web-{EBA1339E-A95A-ED9E-71DF-FEE09D41BA92}" dt="2020-10-26T17:55:13.456" v="25" actId="1076"/>
          <ac:picMkLst>
            <pc:docMk/>
            <pc:sldMk cId="1024241705" sldId="271"/>
            <ac:picMk id="6" creationId="{4BD74152-26A9-4B25-A365-2ADC76EF1A4F}"/>
          </ac:picMkLst>
        </pc:picChg>
      </pc:sldChg>
      <pc:sldChg chg="modSp new">
        <pc:chgData name="Hinz, Joseph Daniel" userId="S::joehinz@tamu.edu::fc0533f2-b1d9-4c44-9591-6d624dab0943" providerId="AD" clId="Web-{EBA1339E-A95A-ED9E-71DF-FEE09D41BA92}" dt="2020-10-26T18:16:42.661" v="41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EBA1339E-A95A-ED9E-71DF-FEE09D41BA92}" dt="2020-10-26T17:27:22.920" v="12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EBA1339E-A95A-ED9E-71DF-FEE09D41BA92}" dt="2020-10-26T18:16:42.661" v="41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 new">
        <pc:chgData name="Hinz, Joseph Daniel" userId="S::joehinz@tamu.edu::fc0533f2-b1d9-4c44-9591-6d624dab0943" providerId="AD" clId="Web-{EBA1339E-A95A-ED9E-71DF-FEE09D41BA92}" dt="2020-10-26T18:02:36.655" v="107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EBA1339E-A95A-ED9E-71DF-FEE09D41BA92}" dt="2020-10-26T18:00:26.495" v="35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EBA1339E-A95A-ED9E-71DF-FEE09D41BA92}" dt="2020-10-26T18:02:36.655" v="107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addSp delSp modSp new mod setBg">
        <pc:chgData name="Hinz, Joseph Daniel" userId="S::joehinz@tamu.edu::fc0533f2-b1d9-4c44-9591-6d624dab0943" providerId="AD" clId="Web-{EBA1339E-A95A-ED9E-71DF-FEE09D41BA92}" dt="2020-10-26T18:08:01.413" v="166" actId="1076"/>
        <pc:sldMkLst>
          <pc:docMk/>
          <pc:sldMk cId="3980145893" sldId="274"/>
        </pc:sldMkLst>
        <pc:spChg chg="del mod">
          <ac:chgData name="Hinz, Joseph Daniel" userId="S::joehinz@tamu.edu::fc0533f2-b1d9-4c44-9591-6d624dab0943" providerId="AD" clId="Web-{EBA1339E-A95A-ED9E-71DF-FEE09D41BA92}" dt="2020-10-26T18:04:51.049" v="139"/>
          <ac:spMkLst>
            <pc:docMk/>
            <pc:sldMk cId="3980145893" sldId="274"/>
            <ac:spMk id="2" creationId="{E19686E0-9780-48CB-8B74-DF682AC00D87}"/>
          </ac:spMkLst>
        </pc:spChg>
        <pc:spChg chg="del">
          <ac:chgData name="Hinz, Joseph Daniel" userId="S::joehinz@tamu.edu::fc0533f2-b1d9-4c44-9591-6d624dab0943" providerId="AD" clId="Web-{EBA1339E-A95A-ED9E-71DF-FEE09D41BA92}" dt="2020-10-26T18:04:31.470" v="135"/>
          <ac:spMkLst>
            <pc:docMk/>
            <pc:sldMk cId="3980145893" sldId="274"/>
            <ac:spMk id="3" creationId="{7B8380AB-761B-46BF-BFC2-E1917096F3BD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05:01.893" v="142"/>
          <ac:spMkLst>
            <pc:docMk/>
            <pc:sldMk cId="3980145893" sldId="274"/>
            <ac:spMk id="6" creationId="{33DEE0C3-D79A-4EDF-8612-1D909E8EABA6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07:45.163" v="162"/>
          <ac:spMkLst>
            <pc:docMk/>
            <pc:sldMk cId="3980145893" sldId="274"/>
            <ac:spMk id="8" creationId="{1C738A27-9A99-4BF6-9738-82352333CC4D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9" creationId="{726908CC-6AC4-4222-8250-B90B6072E8AC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1" creationId="{F2F606D8-696E-4B76-BB10-43672AA1475A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3" creationId="{3ABF1881-5AFD-48F9-979A-19EE2FE30A33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2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22" creationId="{5F937BBF-9326-4230-AB1B-F1795E350559}"/>
          </ac:spMkLst>
        </pc:spChg>
        <pc:picChg chg="add del mod ord modCrop">
          <ac:chgData name="Hinz, Joseph Daniel" userId="S::joehinz@tamu.edu::fc0533f2-b1d9-4c44-9591-6d624dab0943" providerId="AD" clId="Web-{EBA1339E-A95A-ED9E-71DF-FEE09D41BA92}" dt="2020-10-26T18:06:58.161" v="158"/>
          <ac:picMkLst>
            <pc:docMk/>
            <pc:sldMk cId="3980145893" sldId="274"/>
            <ac:picMk id="4" creationId="{73E0C949-8FEB-4612-BB28-B87C8840A457}"/>
          </ac:picMkLst>
        </pc:picChg>
        <pc:picChg chg="add mod ord">
          <ac:chgData name="Hinz, Joseph Daniel" userId="S::joehinz@tamu.edu::fc0533f2-b1d9-4c44-9591-6d624dab0943" providerId="AD" clId="Web-{EBA1339E-A95A-ED9E-71DF-FEE09D41BA92}" dt="2020-10-26T18:08:01.413" v="166" actId="1076"/>
          <ac:picMkLst>
            <pc:docMk/>
            <pc:sldMk cId="3980145893" sldId="274"/>
            <ac:picMk id="10" creationId="{823D3871-734C-4C8F-A2B5-F1D92172D0FC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09:36.384" v="174" actId="1076"/>
        <pc:sldMkLst>
          <pc:docMk/>
          <pc:sldMk cId="756431118" sldId="275"/>
        </pc:sldMkLst>
        <pc:spChg chg="del mod">
          <ac:chgData name="Hinz, Joseph Daniel" userId="S::joehinz@tamu.edu::fc0533f2-b1d9-4c44-9591-6d624dab0943" providerId="AD" clId="Web-{EBA1339E-A95A-ED9E-71DF-FEE09D41BA92}" dt="2020-10-26T18:09:21.321" v="169"/>
          <ac:spMkLst>
            <pc:docMk/>
            <pc:sldMk cId="756431118" sldId="275"/>
            <ac:spMk id="2" creationId="{23CB37AA-6039-4F5D-B05E-BCB0E27BEF33}"/>
          </ac:spMkLst>
        </pc:spChg>
        <pc:spChg chg="del mod">
          <ac:chgData name="Hinz, Joseph Daniel" userId="S::joehinz@tamu.edu::fc0533f2-b1d9-4c44-9591-6d624dab0943" providerId="AD" clId="Web-{EBA1339E-A95A-ED9E-71DF-FEE09D41BA92}" dt="2020-10-26T18:09:24.743" v="170"/>
          <ac:spMkLst>
            <pc:docMk/>
            <pc:sldMk cId="756431118" sldId="275"/>
            <ac:spMk id="3" creationId="{E81E8300-ECAC-4363-B053-77E95AB78274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09:36.384" v="174" actId="1076"/>
          <ac:picMkLst>
            <pc:docMk/>
            <pc:sldMk cId="756431118" sldId="275"/>
            <ac:picMk id="4" creationId="{BDA6269C-566E-4612-BF68-99140734498A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13:21.140" v="190"/>
        <pc:sldMkLst>
          <pc:docMk/>
          <pc:sldMk cId="2029074481" sldId="276"/>
        </pc:sldMkLst>
        <pc:spChg chg="del mod">
          <ac:chgData name="Hinz, Joseph Daniel" userId="S::joehinz@tamu.edu::fc0533f2-b1d9-4c44-9591-6d624dab0943" providerId="AD" clId="Web-{EBA1339E-A95A-ED9E-71DF-FEE09D41BA92}" dt="2020-10-26T18:10:08.057" v="177"/>
          <ac:spMkLst>
            <pc:docMk/>
            <pc:sldMk cId="2029074481" sldId="276"/>
            <ac:spMk id="2" creationId="{92948DB3-ADDA-4C56-873A-C4E9980FFBC9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11:36.841" v="180"/>
          <ac:spMkLst>
            <pc:docMk/>
            <pc:sldMk cId="2029074481" sldId="276"/>
            <ac:spMk id="3" creationId="{630B8AF7-5785-4FC5-B26A-91E5D665BCC2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13:21.140" v="190"/>
          <ac:picMkLst>
            <pc:docMk/>
            <pc:sldMk cId="2029074481" sldId="276"/>
            <ac:picMk id="4" creationId="{5E98E7D6-DED7-41C0-AF75-8B08C7308BCB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13:28.500" v="192" actId="1076"/>
        <pc:sldMkLst>
          <pc:docMk/>
          <pc:sldMk cId="574393657" sldId="277"/>
        </pc:sldMkLst>
        <pc:spChg chg="del mod">
          <ac:chgData name="Hinz, Joseph Daniel" userId="S::joehinz@tamu.edu::fc0533f2-b1d9-4c44-9591-6d624dab0943" providerId="AD" clId="Web-{EBA1339E-A95A-ED9E-71DF-FEE09D41BA92}" dt="2020-10-26T18:12:37.045" v="186"/>
          <ac:spMkLst>
            <pc:docMk/>
            <pc:sldMk cId="574393657" sldId="277"/>
            <ac:spMk id="2" creationId="{5B368F37-3AFB-43B0-AC08-28F78E392D0E}"/>
          </ac:spMkLst>
        </pc:spChg>
        <pc:spChg chg="del mod">
          <ac:chgData name="Hinz, Joseph Daniel" userId="S::joehinz@tamu.edu::fc0533f2-b1d9-4c44-9591-6d624dab0943" providerId="AD" clId="Web-{EBA1339E-A95A-ED9E-71DF-FEE09D41BA92}" dt="2020-10-26T18:13:11.577" v="187"/>
          <ac:spMkLst>
            <pc:docMk/>
            <pc:sldMk cId="574393657" sldId="277"/>
            <ac:spMk id="3" creationId="{43D2F226-8FF3-46B3-BDA2-20BD7B223B3A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13:28.500" v="192" actId="1076"/>
          <ac:picMkLst>
            <pc:docMk/>
            <pc:sldMk cId="574393657" sldId="277"/>
            <ac:picMk id="4" creationId="{04A338C8-9310-45EA-BC0B-33F2FFD4D235}"/>
          </ac:picMkLst>
        </pc:picChg>
      </pc:sldChg>
    </pc:docChg>
  </pc:docChgLst>
  <pc:docChgLst>
    <pc:chgData name="Gonzalez, Abel Eduardo" userId="S::abel623@tamu.edu::7266e19e-eb12-4c34-b315-1def057869ce" providerId="AD" clId="Web-{FE19BB9F-906C-0000-9F17-B699038BE168}"/>
    <pc:docChg chg="modSld">
      <pc:chgData name="Gonzalez, Abel Eduardo" userId="S::abel623@tamu.edu::7266e19e-eb12-4c34-b315-1def057869ce" providerId="AD" clId="Web-{FE19BB9F-906C-0000-9F17-B699038BE168}" dt="2021-04-05T00:40:09.094" v="10" actId="20577"/>
      <pc:docMkLst>
        <pc:docMk/>
      </pc:docMkLst>
      <pc:sldChg chg="modSp">
        <pc:chgData name="Gonzalez, Abel Eduardo" userId="S::abel623@tamu.edu::7266e19e-eb12-4c34-b315-1def057869ce" providerId="AD" clId="Web-{FE19BB9F-906C-0000-9F17-B699038BE168}" dt="2021-04-05T00:40:09.094" v="10" actId="20577"/>
        <pc:sldMkLst>
          <pc:docMk/>
          <pc:sldMk cId="109857222" sldId="256"/>
        </pc:sldMkLst>
        <pc:spChg chg="mod">
          <ac:chgData name="Gonzalez, Abel Eduardo" userId="S::abel623@tamu.edu::7266e19e-eb12-4c34-b315-1def057869ce" providerId="AD" clId="Web-{FE19BB9F-906C-0000-9F17-B699038BE168}" dt="2021-04-05T00:40:09.094" v="1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Hinz, Joseph Daniel" userId="S::joehinz@tamu.edu::fc0533f2-b1d9-4c44-9591-6d624dab0943" providerId="AD" clId="Web-{08E0E250-07E6-4C91-F5DB-63BBE5EE9D23}"/>
    <pc:docChg chg="addSld delSld modSld sldOrd">
      <pc:chgData name="Hinz, Joseph Daniel" userId="S::joehinz@tamu.edu::fc0533f2-b1d9-4c44-9591-6d624dab0943" providerId="AD" clId="Web-{08E0E250-07E6-4C91-F5DB-63BBE5EE9D23}" dt="2020-11-14T22:11:01.537" v="781" actId="20577"/>
      <pc:docMkLst>
        <pc:docMk/>
      </pc:docMkLst>
      <pc:sldChg chg="modSp">
        <pc:chgData name="Hinz, Joseph Daniel" userId="S::joehinz@tamu.edu::fc0533f2-b1d9-4c44-9591-6d624dab0943" providerId="AD" clId="Web-{08E0E250-07E6-4C91-F5DB-63BBE5EE9D23}" dt="2020-11-14T21:58:33.365" v="204" actId="20577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08E0E250-07E6-4C91-F5DB-63BBE5EE9D23}" dt="2020-11-14T21:58:33.365" v="204" actId="20577"/>
          <ac:spMkLst>
            <pc:docMk/>
            <pc:sldMk cId="1981225209" sldId="261"/>
            <ac:spMk id="3" creationId="{F64CC4BE-9210-4544-A9EE-89DFB6C1F4AA}"/>
          </ac:spMkLst>
        </pc:spChg>
      </pc:sldChg>
      <pc:sldChg chg="modSp">
        <pc:chgData name="Hinz, Joseph Daniel" userId="S::joehinz@tamu.edu::fc0533f2-b1d9-4c44-9591-6d624dab0943" providerId="AD" clId="Web-{08E0E250-07E6-4C91-F5DB-63BBE5EE9D23}" dt="2020-11-14T22:07:56.768" v="528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08E0E250-07E6-4C91-F5DB-63BBE5EE9D23}" dt="2020-11-14T21:56:56.097" v="120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08E0E250-07E6-4C91-F5DB-63BBE5EE9D23}" dt="2020-11-14T22:07:56.768" v="528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addSp delSp modSp del">
        <pc:chgData name="Hinz, Joseph Daniel" userId="S::joehinz@tamu.edu::fc0533f2-b1d9-4c44-9591-6d624dab0943" providerId="AD" clId="Web-{08E0E250-07E6-4C91-F5DB-63BBE5EE9D23}" dt="2020-11-14T21:56:27.222" v="79"/>
        <pc:sldMkLst>
          <pc:docMk/>
          <pc:sldMk cId="3980145893" sldId="274"/>
        </pc:sldMkLst>
        <pc:spChg chg="add mod">
          <ac:chgData name="Hinz, Joseph Daniel" userId="S::joehinz@tamu.edu::fc0533f2-b1d9-4c44-9591-6d624dab0943" providerId="AD" clId="Web-{08E0E250-07E6-4C91-F5DB-63BBE5EE9D23}" dt="2020-11-14T21:56:20.925" v="75"/>
          <ac:spMkLst>
            <pc:docMk/>
            <pc:sldMk cId="3980145893" sldId="274"/>
            <ac:spMk id="3" creationId="{0CD029AF-0EAA-4E1E-8369-89A2F1859047}"/>
          </ac:spMkLst>
        </pc:spChg>
        <pc:picChg chg="del">
          <ac:chgData name="Hinz, Joseph Daniel" userId="S::joehinz@tamu.edu::fc0533f2-b1d9-4c44-9591-6d624dab0943" providerId="AD" clId="Web-{08E0E250-07E6-4C91-F5DB-63BBE5EE9D23}" dt="2020-11-14T21:56:20.925" v="75"/>
          <ac:picMkLst>
            <pc:docMk/>
            <pc:sldMk cId="3980145893" sldId="274"/>
            <ac:picMk id="10" creationId="{823D3871-734C-4C8F-A2B5-F1D92172D0FC}"/>
          </ac:picMkLst>
        </pc:picChg>
      </pc:sldChg>
      <pc:sldChg chg="del">
        <pc:chgData name="Hinz, Joseph Daniel" userId="S::joehinz@tamu.edu::fc0533f2-b1d9-4c44-9591-6d624dab0943" providerId="AD" clId="Web-{08E0E250-07E6-4C91-F5DB-63BBE5EE9D23}" dt="2020-11-14T21:56:22.393" v="76"/>
        <pc:sldMkLst>
          <pc:docMk/>
          <pc:sldMk cId="756431118" sldId="275"/>
        </pc:sldMkLst>
      </pc:sldChg>
      <pc:sldChg chg="del">
        <pc:chgData name="Hinz, Joseph Daniel" userId="S::joehinz@tamu.edu::fc0533f2-b1d9-4c44-9591-6d624dab0943" providerId="AD" clId="Web-{08E0E250-07E6-4C91-F5DB-63BBE5EE9D23}" dt="2020-11-14T21:56:23.362" v="77"/>
        <pc:sldMkLst>
          <pc:docMk/>
          <pc:sldMk cId="2029074481" sldId="276"/>
        </pc:sldMkLst>
      </pc:sldChg>
      <pc:sldChg chg="del">
        <pc:chgData name="Hinz, Joseph Daniel" userId="S::joehinz@tamu.edu::fc0533f2-b1d9-4c44-9591-6d624dab0943" providerId="AD" clId="Web-{08E0E250-07E6-4C91-F5DB-63BBE5EE9D23}" dt="2020-11-14T21:56:23.956" v="78"/>
        <pc:sldMkLst>
          <pc:docMk/>
          <pc:sldMk cId="574393657" sldId="277"/>
        </pc:sldMkLst>
      </pc:sldChg>
      <pc:sldChg chg="modSp new">
        <pc:chgData name="Hinz, Joseph Daniel" userId="S::joehinz@tamu.edu::fc0533f2-b1d9-4c44-9591-6d624dab0943" providerId="AD" clId="Web-{08E0E250-07E6-4C91-F5DB-63BBE5EE9D23}" dt="2020-11-14T22:11:01.537" v="780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08E0E250-07E6-4C91-F5DB-63BBE5EE9D23}" dt="2020-11-14T21:57:02.504" v="135" actId="20577"/>
          <ac:spMkLst>
            <pc:docMk/>
            <pc:sldMk cId="2136321024" sldId="284"/>
            <ac:spMk id="2" creationId="{1178D388-7380-46D9-8256-F25C9BC9FBFF}"/>
          </ac:spMkLst>
        </pc:spChg>
        <pc:spChg chg="mod">
          <ac:chgData name="Hinz, Joseph Daniel" userId="S::joehinz@tamu.edu::fc0533f2-b1d9-4c44-9591-6d624dab0943" providerId="AD" clId="Web-{08E0E250-07E6-4C91-F5DB-63BBE5EE9D23}" dt="2020-11-14T22:11:01.537" v="780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modSp new ord">
        <pc:chgData name="Hinz, Joseph Daniel" userId="S::joehinz@tamu.edu::fc0533f2-b1d9-4c44-9591-6d624dab0943" providerId="AD" clId="Web-{08E0E250-07E6-4C91-F5DB-63BBE5EE9D23}" dt="2020-11-14T21:57:29.895" v="200" actId="20577"/>
        <pc:sldMkLst>
          <pc:docMk/>
          <pc:sldMk cId="4031701657" sldId="285"/>
        </pc:sldMkLst>
        <pc:spChg chg="mod">
          <ac:chgData name="Hinz, Joseph Daniel" userId="S::joehinz@tamu.edu::fc0533f2-b1d9-4c44-9591-6d624dab0943" providerId="AD" clId="Web-{08E0E250-07E6-4C91-F5DB-63BBE5EE9D23}" dt="2020-11-14T21:57:29.895" v="200" actId="20577"/>
          <ac:spMkLst>
            <pc:docMk/>
            <pc:sldMk cId="4031701657" sldId="285"/>
            <ac:spMk id="2" creationId="{6A5CDC01-62F9-479E-BB67-21BB6E0A86C9}"/>
          </ac:spMkLst>
        </pc:spChg>
      </pc:sldChg>
    </pc:docChg>
  </pc:docChgLst>
  <pc:docChgLst>
    <pc:chgData name="Gonzalez, Abel Eduardo" userId="S::abel623@tamu.edu::7266e19e-eb12-4c34-b315-1def057869ce" providerId="AD" clId="Web-{516E8FB3-4F3F-2D91-C461-BED3692ED974}"/>
    <pc:docChg chg="modSld">
      <pc:chgData name="Gonzalez, Abel Eduardo" userId="S::abel623@tamu.edu::7266e19e-eb12-4c34-b315-1def057869ce" providerId="AD" clId="Web-{516E8FB3-4F3F-2D91-C461-BED3692ED974}" dt="2020-10-28T08:28:32.413" v="292" actId="20577"/>
      <pc:docMkLst>
        <pc:docMk/>
      </pc:docMkLst>
      <pc:sldChg chg="addSp delSp modSp">
        <pc:chgData name="Gonzalez, Abel Eduardo" userId="S::abel623@tamu.edu::7266e19e-eb12-4c34-b315-1def057869ce" providerId="AD" clId="Web-{516E8FB3-4F3F-2D91-C461-BED3692ED974}" dt="2020-10-28T08:21:05.462" v="208" actId="20577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516E8FB3-4F3F-2D91-C461-BED3692ED974}" dt="2020-10-28T08:21:05.462" v="208" actId="20577"/>
          <ac:spMkLst>
            <pc:docMk/>
            <pc:sldMk cId="1118835891" sldId="260"/>
            <ac:spMk id="3" creationId="{F64CC4BE-9210-4544-A9EE-89DFB6C1F4AA}"/>
          </ac:spMkLst>
        </pc:spChg>
        <pc:spChg chg="add mod">
          <ac:chgData name="Gonzalez, Abel Eduardo" userId="S::abel623@tamu.edu::7266e19e-eb12-4c34-b315-1def057869ce" providerId="AD" clId="Web-{516E8FB3-4F3F-2D91-C461-BED3692ED974}" dt="2020-10-28T08:18:28.510" v="100"/>
          <ac:spMkLst>
            <pc:docMk/>
            <pc:sldMk cId="1118835891" sldId="260"/>
            <ac:spMk id="7" creationId="{4298C177-1B1C-405D-B2E7-0400679281E0}"/>
          </ac:spMkLst>
        </pc:spChg>
        <pc:picChg chg="del">
          <ac:chgData name="Gonzalez, Abel Eduardo" userId="S::abel623@tamu.edu::7266e19e-eb12-4c34-b315-1def057869ce" providerId="AD" clId="Web-{516E8FB3-4F3F-2D91-C461-BED3692ED974}" dt="2020-10-28T08:11:05.011" v="82"/>
          <ac:picMkLst>
            <pc:docMk/>
            <pc:sldMk cId="1118835891" sldId="260"/>
            <ac:picMk id="4" creationId="{41E69A47-213B-48DF-9F79-684B5E518B76}"/>
          </ac:picMkLst>
        </pc:picChg>
        <pc:picChg chg="add mod">
          <ac:chgData name="Gonzalez, Abel Eduardo" userId="S::abel623@tamu.edu::7266e19e-eb12-4c34-b315-1def057869ce" providerId="AD" clId="Web-{516E8FB3-4F3F-2D91-C461-BED3692ED974}" dt="2020-10-28T08:11:35.495" v="87" actId="1076"/>
          <ac:picMkLst>
            <pc:docMk/>
            <pc:sldMk cId="1118835891" sldId="260"/>
            <ac:picMk id="5" creationId="{EBF2D0A3-A5E4-463F-8587-125B51895CAC}"/>
          </ac:picMkLst>
        </pc:picChg>
        <pc:picChg chg="add mod ord">
          <ac:chgData name="Gonzalez, Abel Eduardo" userId="S::abel623@tamu.edu::7266e19e-eb12-4c34-b315-1def057869ce" providerId="AD" clId="Web-{516E8FB3-4F3F-2D91-C461-BED3692ED974}" dt="2020-10-28T08:13:48.667" v="91"/>
          <ac:picMkLst>
            <pc:docMk/>
            <pc:sldMk cId="1118835891" sldId="260"/>
            <ac:picMk id="6" creationId="{829EC8F3-0D88-486B-9B8F-2E75A27E1319}"/>
          </ac:picMkLst>
        </pc:picChg>
      </pc:sldChg>
      <pc:sldChg chg="modSp">
        <pc:chgData name="Gonzalez, Abel Eduardo" userId="S::abel623@tamu.edu::7266e19e-eb12-4c34-b315-1def057869ce" providerId="AD" clId="Web-{516E8FB3-4F3F-2D91-C461-BED3692ED974}" dt="2020-10-28T08:28:32.413" v="291" actId="20577"/>
        <pc:sldMkLst>
          <pc:docMk/>
          <pc:sldMk cId="173746011" sldId="272"/>
        </pc:sldMkLst>
        <pc:spChg chg="mod">
          <ac:chgData name="Gonzalez, Abel Eduardo" userId="S::abel623@tamu.edu::7266e19e-eb12-4c34-b315-1def057869ce" providerId="AD" clId="Web-{516E8FB3-4F3F-2D91-C461-BED3692ED974}" dt="2020-10-28T08:28:32.413" v="291" actId="20577"/>
          <ac:spMkLst>
            <pc:docMk/>
            <pc:sldMk cId="173746011" sldId="272"/>
            <ac:spMk id="3" creationId="{0C19EE2D-BEFC-43D4-914B-8FE5335B247D}"/>
          </ac:spMkLst>
        </pc:spChg>
      </pc:sldChg>
    </pc:docChg>
  </pc:docChgLst>
  <pc:docChgLst>
    <pc:chgData name="Taylor, James T" userId="S::ttaylor@tamu.edu::045a09f7-47c8-441f-9e42-3d82d5de96aa" providerId="AD" clId="Web-{D26F97F7-7983-43F2-FFCF-BE2447DD5B5F}"/>
    <pc:docChg chg="modSld">
      <pc:chgData name="Taylor, James T" userId="S::ttaylor@tamu.edu::045a09f7-47c8-441f-9e42-3d82d5de96aa" providerId="AD" clId="Web-{D26F97F7-7983-43F2-FFCF-BE2447DD5B5F}" dt="2020-09-26T20:37:34.781" v="560" actId="1076"/>
      <pc:docMkLst>
        <pc:docMk/>
      </pc:docMkLst>
      <pc:sldChg chg="addSp modSp">
        <pc:chgData name="Taylor, James T" userId="S::ttaylor@tamu.edu::045a09f7-47c8-441f-9e42-3d82d5de96aa" providerId="AD" clId="Web-{D26F97F7-7983-43F2-FFCF-BE2447DD5B5F}" dt="2020-09-26T20:37:34.781" v="560" actId="1076"/>
        <pc:sldMkLst>
          <pc:docMk/>
          <pc:sldMk cId="2339942658" sldId="263"/>
        </pc:sldMkLst>
        <pc:spChg chg="mod">
          <ac:chgData name="Taylor, James T" userId="S::ttaylor@tamu.edu::045a09f7-47c8-441f-9e42-3d82d5de96aa" providerId="AD" clId="Web-{D26F97F7-7983-43F2-FFCF-BE2447DD5B5F}" dt="2020-09-26T20:27:21.017" v="7" actId="20577"/>
          <ac:spMkLst>
            <pc:docMk/>
            <pc:sldMk cId="2339942658" sldId="263"/>
            <ac:spMk id="3" creationId="{F64CC4BE-9210-4544-A9EE-89DFB6C1F4AA}"/>
          </ac:spMkLst>
        </pc:spChg>
        <pc:spChg chg="add mod">
          <ac:chgData name="Taylor, James T" userId="S::ttaylor@tamu.edu::045a09f7-47c8-441f-9e42-3d82d5de96aa" providerId="AD" clId="Web-{D26F97F7-7983-43F2-FFCF-BE2447DD5B5F}" dt="2020-09-26T20:37:34.781" v="560" actId="1076"/>
          <ac:spMkLst>
            <pc:docMk/>
            <pc:sldMk cId="2339942658" sldId="263"/>
            <ac:spMk id="6" creationId="{68E6CCEF-0121-4F02-AB37-922FE6FE3A88}"/>
          </ac:spMkLst>
        </pc:spChg>
        <pc:picChg chg="mod">
          <ac:chgData name="Taylor, James T" userId="S::ttaylor@tamu.edu::045a09f7-47c8-441f-9e42-3d82d5de96aa" providerId="AD" clId="Web-{D26F97F7-7983-43F2-FFCF-BE2447DD5B5F}" dt="2020-09-26T20:36:21.326" v="495" actId="1076"/>
          <ac:picMkLst>
            <pc:docMk/>
            <pc:sldMk cId="2339942658" sldId="263"/>
            <ac:picMk id="4" creationId="{91E754AA-B721-473B-B71E-811F2116BE36}"/>
          </ac:picMkLst>
        </pc:picChg>
        <pc:picChg chg="mod">
          <ac:chgData name="Taylor, James T" userId="S::ttaylor@tamu.edu::045a09f7-47c8-441f-9e42-3d82d5de96aa" providerId="AD" clId="Web-{D26F97F7-7983-43F2-FFCF-BE2447DD5B5F}" dt="2020-09-26T20:36:19.420" v="494" actId="1076"/>
          <ac:picMkLst>
            <pc:docMk/>
            <pc:sldMk cId="2339942658" sldId="263"/>
            <ac:picMk id="5" creationId="{B4538833-B13A-448A-8D9E-129F4C2181CA}"/>
          </ac:picMkLst>
        </pc:picChg>
      </pc:sldChg>
    </pc:docChg>
  </pc:docChgLst>
  <pc:docChgLst>
    <pc:chgData name="Taylor, James T" userId="S::ttaylor@tamu.edu::045a09f7-47c8-441f-9e42-3d82d5de96aa" providerId="AD" clId="Web-{66F0B479-2CDD-8F1F-C361-52C719B455C0}"/>
    <pc:docChg chg="modSld">
      <pc:chgData name="Taylor, James T" userId="S::ttaylor@tamu.edu::045a09f7-47c8-441f-9e42-3d82d5de96aa" providerId="AD" clId="Web-{66F0B479-2CDD-8F1F-C361-52C719B455C0}" dt="2020-09-26T20:23:46.455" v="0" actId="1076"/>
      <pc:docMkLst>
        <pc:docMk/>
      </pc:docMkLst>
      <pc:sldChg chg="modSp">
        <pc:chgData name="Taylor, James T" userId="S::ttaylor@tamu.edu::045a09f7-47c8-441f-9e42-3d82d5de96aa" providerId="AD" clId="Web-{66F0B479-2CDD-8F1F-C361-52C719B455C0}" dt="2020-09-26T20:23:46.455" v="0" actId="1076"/>
        <pc:sldMkLst>
          <pc:docMk/>
          <pc:sldMk cId="2339942658" sldId="263"/>
        </pc:sldMkLst>
        <pc:picChg chg="mod">
          <ac:chgData name="Taylor, James T" userId="S::ttaylor@tamu.edu::045a09f7-47c8-441f-9e42-3d82d5de96aa" providerId="AD" clId="Web-{66F0B479-2CDD-8F1F-C361-52C719B455C0}" dt="2020-09-26T20:23:46.455" v="0" actId="1076"/>
          <ac:picMkLst>
            <pc:docMk/>
            <pc:sldMk cId="2339942658" sldId="263"/>
            <ac:picMk id="4" creationId="{91E754AA-B721-473B-B71E-811F2116BE36}"/>
          </ac:picMkLst>
        </pc:picChg>
      </pc:sldChg>
    </pc:docChg>
  </pc:docChgLst>
  <pc:docChgLst>
    <pc:chgData name="Cura, Ethan Ramos" userId="S::ethancura@tamu.edu::550649f0-6a24-4540-a107-5c5029641027" providerId="AD" clId="Web-{512F9E34-D81A-C061-CAA3-74D023144A91}"/>
    <pc:docChg chg="modSld">
      <pc:chgData name="Cura, Ethan Ramos" userId="S::ethancura@tamu.edu::550649f0-6a24-4540-a107-5c5029641027" providerId="AD" clId="Web-{512F9E34-D81A-C061-CAA3-74D023144A91}" dt="2021-02-08T06:24:14.956" v="11" actId="14100"/>
      <pc:docMkLst>
        <pc:docMk/>
      </pc:docMkLst>
      <pc:sldChg chg="addSp delSp modSp">
        <pc:chgData name="Cura, Ethan Ramos" userId="S::ethancura@tamu.edu::550649f0-6a24-4540-a107-5c5029641027" providerId="AD" clId="Web-{512F9E34-D81A-C061-CAA3-74D023144A91}" dt="2021-02-08T06:24:14.956" v="11" actId="14100"/>
        <pc:sldMkLst>
          <pc:docMk/>
          <pc:sldMk cId="1269136696" sldId="319"/>
        </pc:sldMkLst>
        <pc:spChg chg="del">
          <ac:chgData name="Cura, Ethan Ramos" userId="S::ethancura@tamu.edu::550649f0-6a24-4540-a107-5c5029641027" providerId="AD" clId="Web-{512F9E34-D81A-C061-CAA3-74D023144A91}" dt="2021-02-08T06:22:17.371" v="0"/>
          <ac:spMkLst>
            <pc:docMk/>
            <pc:sldMk cId="1269136696" sldId="319"/>
            <ac:spMk id="3" creationId="{B3E744D3-2559-4872-89C3-8825D933D10C}"/>
          </ac:spMkLst>
        </pc:spChg>
        <pc:picChg chg="add mod ord modCrop">
          <ac:chgData name="Cura, Ethan Ramos" userId="S::ethancura@tamu.edu::550649f0-6a24-4540-a107-5c5029641027" providerId="AD" clId="Web-{512F9E34-D81A-C061-CAA3-74D023144A91}" dt="2021-02-08T06:24:14.956" v="11" actId="14100"/>
          <ac:picMkLst>
            <pc:docMk/>
            <pc:sldMk cId="1269136696" sldId="319"/>
            <ac:picMk id="4" creationId="{9F6E2AAC-D666-40E0-9353-E8E0DCF1285E}"/>
          </ac:picMkLst>
        </pc:picChg>
      </pc:sldChg>
    </pc:docChg>
  </pc:docChgLst>
  <pc:docChgLst>
    <pc:chgData name="Hinz, Joseph Daniel" userId="S::joehinz@tamu.edu::fc0533f2-b1d9-4c44-9591-6d624dab0943" providerId="AD" clId="Web-{744F3FD5-C2AD-6738-20F8-07EA3CC63FFB}"/>
    <pc:docChg chg="addSld modSld sldOrd">
      <pc:chgData name="Hinz, Joseph Daniel" userId="S::joehinz@tamu.edu::fc0533f2-b1d9-4c44-9591-6d624dab0943" providerId="AD" clId="Web-{744F3FD5-C2AD-6738-20F8-07EA3CC63FFB}" dt="2021-01-23T17:39:57.019" v="9"/>
      <pc:docMkLst>
        <pc:docMk/>
      </pc:docMkLst>
      <pc:sldChg chg="addSp delSp modSp new ord">
        <pc:chgData name="Hinz, Joseph Daniel" userId="S::joehinz@tamu.edu::fc0533f2-b1d9-4c44-9591-6d624dab0943" providerId="AD" clId="Web-{744F3FD5-C2AD-6738-20F8-07EA3CC63FFB}" dt="2021-01-23T17:39:57.019" v="9"/>
        <pc:sldMkLst>
          <pc:docMk/>
          <pc:sldMk cId="169951542" sldId="307"/>
        </pc:sldMkLst>
        <pc:spChg chg="mod">
          <ac:chgData name="Hinz, Joseph Daniel" userId="S::joehinz@tamu.edu::fc0533f2-b1d9-4c44-9591-6d624dab0943" providerId="AD" clId="Web-{744F3FD5-C2AD-6738-20F8-07EA3CC63FFB}" dt="2021-01-23T17:36:34.612" v="7" actId="20577"/>
          <ac:spMkLst>
            <pc:docMk/>
            <pc:sldMk cId="169951542" sldId="307"/>
            <ac:spMk id="2" creationId="{FDE05E23-C227-42DF-AE78-838EC2B7C5C1}"/>
          </ac:spMkLst>
        </pc:spChg>
        <pc:spChg chg="del">
          <ac:chgData name="Hinz, Joseph Daniel" userId="S::joehinz@tamu.edu::fc0533f2-b1d9-4c44-9591-6d624dab0943" providerId="AD" clId="Web-{744F3FD5-C2AD-6738-20F8-07EA3CC63FFB}" dt="2021-01-23T17:36:18.611" v="1"/>
          <ac:spMkLst>
            <pc:docMk/>
            <pc:sldMk cId="169951542" sldId="307"/>
            <ac:spMk id="3" creationId="{305A0F06-8A14-42C0-AAED-0E8454D49EE1}"/>
          </ac:spMkLst>
        </pc:spChg>
        <pc:picChg chg="add mod ord">
          <ac:chgData name="Hinz, Joseph Daniel" userId="S::joehinz@tamu.edu::fc0533f2-b1d9-4c44-9591-6d624dab0943" providerId="AD" clId="Web-{744F3FD5-C2AD-6738-20F8-07EA3CC63FFB}" dt="2021-01-23T17:37:26.737" v="8" actId="14100"/>
          <ac:picMkLst>
            <pc:docMk/>
            <pc:sldMk cId="169951542" sldId="307"/>
            <ac:picMk id="4" creationId="{EEDC8BA9-5491-4CC8-A1F6-3D19D501CDC6}"/>
          </ac:picMkLst>
        </pc:picChg>
      </pc:sldChg>
    </pc:docChg>
  </pc:docChgLst>
  <pc:docChgLst>
    <pc:chgData name="Hinz, Joseph" userId="S::joehinz@tamu.edu::fc0533f2-b1d9-4c44-9591-6d624dab0943" providerId="AD" clId="Web-{FCDB7F2A-104A-A5B9-D5BE-752E76830051}"/>
    <pc:docChg chg="delSld modSld">
      <pc:chgData name="Hinz, Joseph" userId="S::joehinz@tamu.edu::fc0533f2-b1d9-4c44-9591-6d624dab0943" providerId="AD" clId="Web-{FCDB7F2A-104A-A5B9-D5BE-752E76830051}" dt="2021-03-21T18:13:38.738" v="152" actId="14100"/>
      <pc:docMkLst>
        <pc:docMk/>
      </pc:docMkLst>
      <pc:sldChg chg="addSp delSp modSp">
        <pc:chgData name="Hinz, Joseph" userId="S::joehinz@tamu.edu::fc0533f2-b1d9-4c44-9591-6d624dab0943" providerId="AD" clId="Web-{FCDB7F2A-104A-A5B9-D5BE-752E76830051}" dt="2021-03-21T18:13:38.738" v="152" actId="14100"/>
        <pc:sldMkLst>
          <pc:docMk/>
          <pc:sldMk cId="1024241705" sldId="271"/>
        </pc:sldMkLst>
        <pc:spChg chg="add del mod">
          <ac:chgData name="Hinz, Joseph" userId="S::joehinz@tamu.edu::fc0533f2-b1d9-4c44-9591-6d624dab0943" providerId="AD" clId="Web-{FCDB7F2A-104A-A5B9-D5BE-752E76830051}" dt="2021-03-21T18:13:27.317" v="148"/>
          <ac:spMkLst>
            <pc:docMk/>
            <pc:sldMk cId="1024241705" sldId="271"/>
            <ac:spMk id="4" creationId="{DA9A27DC-0436-4A65-99BA-307B3166EA24}"/>
          </ac:spMkLst>
        </pc:spChg>
        <pc:picChg chg="add mod ord">
          <ac:chgData name="Hinz, Joseph" userId="S::joehinz@tamu.edu::fc0533f2-b1d9-4c44-9591-6d624dab0943" providerId="AD" clId="Web-{FCDB7F2A-104A-A5B9-D5BE-752E76830051}" dt="2021-03-21T18:13:38.738" v="152" actId="14100"/>
          <ac:picMkLst>
            <pc:docMk/>
            <pc:sldMk cId="1024241705" sldId="271"/>
            <ac:picMk id="5" creationId="{F0CFB040-04E0-4124-8C2C-F460EE6701AF}"/>
          </ac:picMkLst>
        </pc:picChg>
        <pc:picChg chg="del">
          <ac:chgData name="Hinz, Joseph" userId="S::joehinz@tamu.edu::fc0533f2-b1d9-4c44-9591-6d624dab0943" providerId="AD" clId="Web-{FCDB7F2A-104A-A5B9-D5BE-752E76830051}" dt="2021-03-21T18:13:25.895" v="147"/>
          <ac:picMkLst>
            <pc:docMk/>
            <pc:sldMk cId="1024241705" sldId="271"/>
            <ac:picMk id="6" creationId="{0C7FD450-EDF2-48BE-BC7B-3714E9415A7C}"/>
          </ac:picMkLst>
        </pc:picChg>
      </pc:sldChg>
      <pc:sldChg chg="modSp">
        <pc:chgData name="Hinz, Joseph" userId="S::joehinz@tamu.edu::fc0533f2-b1d9-4c44-9591-6d624dab0943" providerId="AD" clId="Web-{FCDB7F2A-104A-A5B9-D5BE-752E76830051}" dt="2021-03-21T17:40:50.774" v="139" actId="20577"/>
        <pc:sldMkLst>
          <pc:docMk/>
          <pc:sldMk cId="2136321024" sldId="284"/>
        </pc:sldMkLst>
        <pc:spChg chg="mod">
          <ac:chgData name="Hinz, Joseph" userId="S::joehinz@tamu.edu::fc0533f2-b1d9-4c44-9591-6d624dab0943" providerId="AD" clId="Web-{FCDB7F2A-104A-A5B9-D5BE-752E76830051}" dt="2021-03-21T17:40:50.774" v="139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modSp">
        <pc:chgData name="Hinz, Joseph" userId="S::joehinz@tamu.edu::fc0533f2-b1d9-4c44-9591-6d624dab0943" providerId="AD" clId="Web-{FCDB7F2A-104A-A5B9-D5BE-752E76830051}" dt="2021-03-21T17:34:27.176" v="94" actId="20577"/>
        <pc:sldMkLst>
          <pc:docMk/>
          <pc:sldMk cId="3995309801" sldId="311"/>
        </pc:sldMkLst>
        <pc:spChg chg="mod">
          <ac:chgData name="Hinz, Joseph" userId="S::joehinz@tamu.edu::fc0533f2-b1d9-4c44-9591-6d624dab0943" providerId="AD" clId="Web-{FCDB7F2A-104A-A5B9-D5BE-752E76830051}" dt="2021-03-21T17:34:27.176" v="94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del">
        <pc:chgData name="Hinz, Joseph" userId="S::joehinz@tamu.edu::fc0533f2-b1d9-4c44-9591-6d624dab0943" providerId="AD" clId="Web-{FCDB7F2A-104A-A5B9-D5BE-752E76830051}" dt="2021-03-21T17:40:54.790" v="142"/>
        <pc:sldMkLst>
          <pc:docMk/>
          <pc:sldMk cId="2196497257" sldId="318"/>
        </pc:sldMkLst>
      </pc:sldChg>
      <pc:sldChg chg="del">
        <pc:chgData name="Hinz, Joseph" userId="S::joehinz@tamu.edu::fc0533f2-b1d9-4c44-9591-6d624dab0943" providerId="AD" clId="Web-{FCDB7F2A-104A-A5B9-D5BE-752E76830051}" dt="2021-03-21T17:40:56.212" v="143"/>
        <pc:sldMkLst>
          <pc:docMk/>
          <pc:sldMk cId="1269136696" sldId="319"/>
        </pc:sldMkLst>
      </pc:sldChg>
      <pc:sldChg chg="del">
        <pc:chgData name="Hinz, Joseph" userId="S::joehinz@tamu.edu::fc0533f2-b1d9-4c44-9591-6d624dab0943" providerId="AD" clId="Web-{FCDB7F2A-104A-A5B9-D5BE-752E76830051}" dt="2021-03-21T17:40:53.321" v="141"/>
        <pc:sldMkLst>
          <pc:docMk/>
          <pc:sldMk cId="911212137" sldId="321"/>
        </pc:sldMkLst>
      </pc:sldChg>
      <pc:sldChg chg="del">
        <pc:chgData name="Hinz, Joseph" userId="S::joehinz@tamu.edu::fc0533f2-b1d9-4c44-9591-6d624dab0943" providerId="AD" clId="Web-{FCDB7F2A-104A-A5B9-D5BE-752E76830051}" dt="2021-03-21T17:40:57.024" v="144"/>
        <pc:sldMkLst>
          <pc:docMk/>
          <pc:sldMk cId="3777857561" sldId="322"/>
        </pc:sldMkLst>
      </pc:sldChg>
      <pc:sldChg chg="del">
        <pc:chgData name="Hinz, Joseph" userId="S::joehinz@tamu.edu::fc0533f2-b1d9-4c44-9591-6d624dab0943" providerId="AD" clId="Web-{FCDB7F2A-104A-A5B9-D5BE-752E76830051}" dt="2021-03-21T17:40:51.774" v="140"/>
        <pc:sldMkLst>
          <pc:docMk/>
          <pc:sldMk cId="2266427946" sldId="324"/>
        </pc:sldMkLst>
      </pc:sldChg>
      <pc:sldChg chg="del">
        <pc:chgData name="Hinz, Joseph" userId="S::joehinz@tamu.edu::fc0533f2-b1d9-4c44-9591-6d624dab0943" providerId="AD" clId="Web-{FCDB7F2A-104A-A5B9-D5BE-752E76830051}" dt="2021-03-21T17:40:57.977" v="145"/>
        <pc:sldMkLst>
          <pc:docMk/>
          <pc:sldMk cId="3629383509" sldId="325"/>
        </pc:sldMkLst>
      </pc:sldChg>
      <pc:sldChg chg="del">
        <pc:chgData name="Hinz, Joseph" userId="S::joehinz@tamu.edu::fc0533f2-b1d9-4c44-9591-6d624dab0943" providerId="AD" clId="Web-{FCDB7F2A-104A-A5B9-D5BE-752E76830051}" dt="2021-03-21T17:41:00.837" v="146"/>
        <pc:sldMkLst>
          <pc:docMk/>
          <pc:sldMk cId="2642306887" sldId="326"/>
        </pc:sldMkLst>
      </pc:sldChg>
    </pc:docChg>
  </pc:docChgLst>
  <pc:docChgLst>
    <pc:chgData name="Hinz, Joseph" userId="S::joehinz@tamu.edu::fc0533f2-b1d9-4c44-9591-6d624dab0943" providerId="AD" clId="Web-{11A5B69F-20B9-0000-9E73-1D3CD8FCD7A8}"/>
    <pc:docChg chg="addSld modSld">
      <pc:chgData name="Hinz, Joseph" userId="S::joehinz@tamu.edu::fc0533f2-b1d9-4c44-9591-6d624dab0943" providerId="AD" clId="Web-{11A5B69F-20B9-0000-9E73-1D3CD8FCD7A8}" dt="2021-03-22T04:17:38.061" v="79" actId="20577"/>
      <pc:docMkLst>
        <pc:docMk/>
      </pc:docMkLst>
      <pc:sldChg chg="modSp new">
        <pc:chgData name="Hinz, Joseph" userId="S::joehinz@tamu.edu::fc0533f2-b1d9-4c44-9591-6d624dab0943" providerId="AD" clId="Web-{11A5B69F-20B9-0000-9E73-1D3CD8FCD7A8}" dt="2021-03-22T04:17:38.061" v="79" actId="20577"/>
        <pc:sldMkLst>
          <pc:docMk/>
          <pc:sldMk cId="2931003438" sldId="324"/>
        </pc:sldMkLst>
        <pc:spChg chg="mod">
          <ac:chgData name="Hinz, Joseph" userId="S::joehinz@tamu.edu::fc0533f2-b1d9-4c44-9591-6d624dab0943" providerId="AD" clId="Web-{11A5B69F-20B9-0000-9E73-1D3CD8FCD7A8}" dt="2021-03-22T04:15:08.125" v="8" actId="20577"/>
          <ac:spMkLst>
            <pc:docMk/>
            <pc:sldMk cId="2931003438" sldId="324"/>
            <ac:spMk id="2" creationId="{68ACADAF-D5FA-4348-865C-71AA7E220D97}"/>
          </ac:spMkLst>
        </pc:spChg>
        <pc:spChg chg="mod">
          <ac:chgData name="Hinz, Joseph" userId="S::joehinz@tamu.edu::fc0533f2-b1d9-4c44-9591-6d624dab0943" providerId="AD" clId="Web-{11A5B69F-20B9-0000-9E73-1D3CD8FCD7A8}" dt="2021-03-22T04:17:38.061" v="79" actId="20577"/>
          <ac:spMkLst>
            <pc:docMk/>
            <pc:sldMk cId="2931003438" sldId="324"/>
            <ac:spMk id="3" creationId="{EAE463D4-F44E-4D11-AB2A-9F3957014461}"/>
          </ac:spMkLst>
        </pc:spChg>
      </pc:sldChg>
    </pc:docChg>
  </pc:docChgLst>
  <pc:docChgLst>
    <pc:chgData name="Cura, Ethan" userId="S::ethancura@tamu.edu::550649f0-6a24-4540-a107-5c5029641027" providerId="AD" clId="Web-{B08990B8-60C9-4AB0-AAF4-217D174EAAB8}"/>
    <pc:docChg chg="addSld modSld sldOrd">
      <pc:chgData name="Cura, Ethan" userId="S::ethancura@tamu.edu::550649f0-6a24-4540-a107-5c5029641027" providerId="AD" clId="Web-{B08990B8-60C9-4AB0-AAF4-217D174EAAB8}" dt="2021-03-22T04:36:37.125" v="196" actId="20577"/>
      <pc:docMkLst>
        <pc:docMk/>
      </pc:docMkLst>
      <pc:sldChg chg="modSp">
        <pc:chgData name="Cura, Ethan" userId="S::ethancura@tamu.edu::550649f0-6a24-4540-a107-5c5029641027" providerId="AD" clId="Web-{B08990B8-60C9-4AB0-AAF4-217D174EAAB8}" dt="2021-03-22T04:36:37.125" v="196" actId="20577"/>
        <pc:sldMkLst>
          <pc:docMk/>
          <pc:sldMk cId="1290514137" sldId="309"/>
        </pc:sldMkLst>
        <pc:spChg chg="mod">
          <ac:chgData name="Cura, Ethan" userId="S::ethancura@tamu.edu::550649f0-6a24-4540-a107-5c5029641027" providerId="AD" clId="Web-{B08990B8-60C9-4AB0-AAF4-217D174EAAB8}" dt="2021-03-22T04:36:37.125" v="196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addSp delSp modSp new ord">
        <pc:chgData name="Cura, Ethan" userId="S::ethancura@tamu.edu::550649f0-6a24-4540-a107-5c5029641027" providerId="AD" clId="Web-{B08990B8-60C9-4AB0-AAF4-217D174EAAB8}" dt="2021-03-22T04:32:35.501" v="189" actId="1076"/>
        <pc:sldMkLst>
          <pc:docMk/>
          <pc:sldMk cId="4271146318" sldId="325"/>
        </pc:sldMkLst>
        <pc:spChg chg="mod">
          <ac:chgData name="Cura, Ethan" userId="S::ethancura@tamu.edu::550649f0-6a24-4540-a107-5c5029641027" providerId="AD" clId="Web-{B08990B8-60C9-4AB0-AAF4-217D174EAAB8}" dt="2021-03-22T04:30:12.970" v="183" actId="20577"/>
          <ac:spMkLst>
            <pc:docMk/>
            <pc:sldMk cId="4271146318" sldId="325"/>
            <ac:spMk id="2" creationId="{E4D7736C-D904-49EC-8600-2BA1199CC1B7}"/>
          </ac:spMkLst>
        </pc:spChg>
        <pc:spChg chg="del">
          <ac:chgData name="Cura, Ethan" userId="S::ethancura@tamu.edu::550649f0-6a24-4540-a107-5c5029641027" providerId="AD" clId="Web-{B08990B8-60C9-4AB0-AAF4-217D174EAAB8}" dt="2021-03-22T04:31:20.438" v="184"/>
          <ac:spMkLst>
            <pc:docMk/>
            <pc:sldMk cId="4271146318" sldId="325"/>
            <ac:spMk id="3" creationId="{06F7EE81-1DD9-45D0-86E5-E68BF7890972}"/>
          </ac:spMkLst>
        </pc:spChg>
        <pc:picChg chg="add mod ord">
          <ac:chgData name="Cura, Ethan" userId="S::ethancura@tamu.edu::550649f0-6a24-4540-a107-5c5029641027" providerId="AD" clId="Web-{B08990B8-60C9-4AB0-AAF4-217D174EAAB8}" dt="2021-03-22T04:32:35.501" v="189" actId="1076"/>
          <ac:picMkLst>
            <pc:docMk/>
            <pc:sldMk cId="4271146318" sldId="325"/>
            <ac:picMk id="4" creationId="{434BE88F-174F-4F94-BE72-4012BEA41122}"/>
          </ac:picMkLst>
        </pc:picChg>
      </pc:sldChg>
      <pc:sldChg chg="addSp delSp modSp new ord">
        <pc:chgData name="Cura, Ethan" userId="S::ethancura@tamu.edu::550649f0-6a24-4540-a107-5c5029641027" providerId="AD" clId="Web-{B08990B8-60C9-4AB0-AAF4-217D174EAAB8}" dt="2021-03-22T04:32:30.251" v="187" actId="1076"/>
        <pc:sldMkLst>
          <pc:docMk/>
          <pc:sldMk cId="2704587056" sldId="326"/>
        </pc:sldMkLst>
        <pc:spChg chg="mod">
          <ac:chgData name="Cura, Ethan" userId="S::ethancura@tamu.edu::550649f0-6a24-4540-a107-5c5029641027" providerId="AD" clId="Web-{B08990B8-60C9-4AB0-AAF4-217D174EAAB8}" dt="2021-03-22T04:30:03.470" v="180" actId="20577"/>
          <ac:spMkLst>
            <pc:docMk/>
            <pc:sldMk cId="2704587056" sldId="326"/>
            <ac:spMk id="2" creationId="{23498463-8B1B-4E51-BF89-28BF6D804577}"/>
          </ac:spMkLst>
        </pc:spChg>
        <pc:spChg chg="del">
          <ac:chgData name="Cura, Ethan" userId="S::ethancura@tamu.edu::550649f0-6a24-4540-a107-5c5029641027" providerId="AD" clId="Web-{B08990B8-60C9-4AB0-AAF4-217D174EAAB8}" dt="2021-03-22T04:32:20.766" v="185"/>
          <ac:spMkLst>
            <pc:docMk/>
            <pc:sldMk cId="2704587056" sldId="326"/>
            <ac:spMk id="3" creationId="{62210FD8-E677-4442-80BA-776D3AA405DF}"/>
          </ac:spMkLst>
        </pc:spChg>
        <pc:picChg chg="add mod ord">
          <ac:chgData name="Cura, Ethan" userId="S::ethancura@tamu.edu::550649f0-6a24-4540-a107-5c5029641027" providerId="AD" clId="Web-{B08990B8-60C9-4AB0-AAF4-217D174EAAB8}" dt="2021-03-22T04:32:30.251" v="187" actId="1076"/>
          <ac:picMkLst>
            <pc:docMk/>
            <pc:sldMk cId="2704587056" sldId="326"/>
            <ac:picMk id="4" creationId="{337382BA-9DB0-40ED-834B-9F9350E5FDE4}"/>
          </ac:picMkLst>
        </pc:picChg>
      </pc:sldChg>
    </pc:docChg>
  </pc:docChgLst>
  <pc:docChgLst>
    <pc:chgData name="Hinz, Joseph Daniel" userId="S::joehinz@tamu.edu::fc0533f2-b1d9-4c44-9591-6d624dab0943" providerId="AD" clId="Web-{927F7767-BE56-D29E-22FD-E2ADB92AFAC1}"/>
    <pc:docChg chg="modSld">
      <pc:chgData name="Hinz, Joseph Daniel" userId="S::joehinz@tamu.edu::fc0533f2-b1d9-4c44-9591-6d624dab0943" providerId="AD" clId="Web-{927F7767-BE56-D29E-22FD-E2ADB92AFAC1}" dt="2020-09-28T02:16:40.902" v="45" actId="1076"/>
      <pc:docMkLst>
        <pc:docMk/>
      </pc:docMkLst>
      <pc:sldChg chg="modSp">
        <pc:chgData name="Hinz, Joseph Daniel" userId="S::joehinz@tamu.edu::fc0533f2-b1d9-4c44-9591-6d624dab0943" providerId="AD" clId="Web-{927F7767-BE56-D29E-22FD-E2ADB92AFAC1}" dt="2020-09-27T23:56:25.824" v="31" actId="20577"/>
        <pc:sldMkLst>
          <pc:docMk/>
          <pc:sldMk cId="2339942658" sldId="263"/>
        </pc:sldMkLst>
        <pc:spChg chg="mod">
          <ac:chgData name="Hinz, Joseph Daniel" userId="S::joehinz@tamu.edu::fc0533f2-b1d9-4c44-9591-6d624dab0943" providerId="AD" clId="Web-{927F7767-BE56-D29E-22FD-E2ADB92AFAC1}" dt="2020-09-27T23:56:25.824" v="31" actId="20577"/>
          <ac:spMkLst>
            <pc:docMk/>
            <pc:sldMk cId="2339942658" sldId="263"/>
            <ac:spMk id="6" creationId="{68E6CCEF-0121-4F02-AB37-922FE6FE3A88}"/>
          </ac:spMkLst>
        </pc:spChg>
      </pc:sldChg>
      <pc:sldChg chg="addSp delSp modSp mod setBg">
        <pc:chgData name="Hinz, Joseph Daniel" userId="S::joehinz@tamu.edu::fc0533f2-b1d9-4c44-9591-6d624dab0943" providerId="AD" clId="Web-{927F7767-BE56-D29E-22FD-E2ADB92AFAC1}" dt="2020-09-28T02:16:40.902" v="45" actId="1076"/>
        <pc:sldMkLst>
          <pc:docMk/>
          <pc:sldMk cId="1024241705" sldId="271"/>
        </pc:sldMkLst>
        <pc:spChg chg="mo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2" creationId="{B885A8B4-BBFA-4624-AE08-797990C24F01}"/>
          </ac:spMkLst>
        </pc:spChg>
        <pc:spChg chg="del">
          <ac:chgData name="Hinz, Joseph Daniel" userId="S::joehinz@tamu.edu::fc0533f2-b1d9-4c44-9591-6d624dab0943" providerId="AD" clId="Web-{927F7767-BE56-D29E-22FD-E2ADB92AFAC1}" dt="2020-09-27T23:54:32.368" v="11"/>
          <ac:spMkLst>
            <pc:docMk/>
            <pc:sldMk cId="1024241705" sldId="271"/>
            <ac:spMk id="3" creationId="{0499BB54-8EF1-4A5B-B238-49E25FC97D03}"/>
          </ac:spMkLst>
        </pc:spChg>
        <pc:spChg chg="add del mod">
          <ac:chgData name="Hinz, Joseph Daniel" userId="S::joehinz@tamu.edu::fc0533f2-b1d9-4c44-9591-6d624dab0943" providerId="AD" clId="Web-{927F7767-BE56-D29E-22FD-E2ADB92AFAC1}" dt="2020-09-28T02:15:48.976" v="34"/>
          <ac:spMkLst>
            <pc:docMk/>
            <pc:sldMk cId="1024241705" sldId="271"/>
            <ac:spMk id="4" creationId="{6DC23AF7-EAD2-4870-A988-174FB5B93F2E}"/>
          </ac:spMkLst>
        </pc:spChg>
        <pc:spChg chg="add del mod">
          <ac:chgData name="Hinz, Joseph Daniel" userId="S::joehinz@tamu.edu::fc0533f2-b1d9-4c44-9591-6d624dab0943" providerId="AD" clId="Web-{927F7767-BE56-D29E-22FD-E2ADB92AFAC1}" dt="2020-09-27T23:55:13.494" v="19"/>
          <ac:spMkLst>
            <pc:docMk/>
            <pc:sldMk cId="1024241705" sldId="271"/>
            <ac:spMk id="6" creationId="{EB1CA205-3308-45BD-95B0-47C9D034DD51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0" creationId="{8D06CE56-3881-4ADA-8CEF-D18B02C242A3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2" creationId="{79F3C543-62EC-4433-9C93-A2CD8764E9B4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4" creationId="{C1A1C5D3-C053-4EE9-BE1A-419B6E27CCAE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6" creationId="{A3473CF9-37EB-43E7-89EF-D2D1C53D1DAC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8" creationId="{586B4EF9-43BA-4655-A6FF-1D8E21574C95}"/>
          </ac:spMkLst>
        </pc:spChg>
        <pc:picChg chg="add del mod ord modCrop">
          <ac:chgData name="Hinz, Joseph Daniel" userId="S::joehinz@tamu.edu::fc0533f2-b1d9-4c44-9591-6d624dab0943" providerId="AD" clId="Web-{927F7767-BE56-D29E-22FD-E2ADB92AFAC1}" dt="2020-09-27T23:55:10.728" v="18"/>
          <ac:picMkLst>
            <pc:docMk/>
            <pc:sldMk cId="1024241705" sldId="271"/>
            <ac:picMk id="4" creationId="{A9B88B27-36F7-4FBF-A2CA-05463008FAD4}"/>
          </ac:picMkLst>
        </pc:picChg>
        <pc:picChg chg="add mod ord">
          <ac:chgData name="Hinz, Joseph Daniel" userId="S::joehinz@tamu.edu::fc0533f2-b1d9-4c44-9591-6d624dab0943" providerId="AD" clId="Web-{927F7767-BE56-D29E-22FD-E2ADB92AFAC1}" dt="2020-09-28T02:16:40.902" v="45" actId="1076"/>
          <ac:picMkLst>
            <pc:docMk/>
            <pc:sldMk cId="1024241705" sldId="271"/>
            <ac:picMk id="5" creationId="{0137BE26-3468-4580-BCF2-1C3C9DFB9D23}"/>
          </ac:picMkLst>
        </pc:picChg>
        <pc:picChg chg="add del mod ord">
          <ac:chgData name="Hinz, Joseph Daniel" userId="S::joehinz@tamu.edu::fc0533f2-b1d9-4c44-9591-6d624dab0943" providerId="AD" clId="Web-{927F7767-BE56-D29E-22FD-E2ADB92AFAC1}" dt="2020-09-28T02:15:47.101" v="33"/>
          <ac:picMkLst>
            <pc:docMk/>
            <pc:sldMk cId="1024241705" sldId="271"/>
            <ac:picMk id="7" creationId="{3E30508A-8261-4216-A2AD-C28781AC1B64}"/>
          </ac:picMkLst>
        </pc:picChg>
      </pc:sldChg>
    </pc:docChg>
  </pc:docChgLst>
  <pc:docChgLst>
    <pc:chgData name="Hinz, Joseph" userId="S::joehinz@tamu.edu::fc0533f2-b1d9-4c44-9591-6d624dab0943" providerId="AD" clId="Web-{BFA50CBC-C21F-3998-F497-6530FCAAC4F9}"/>
    <pc:docChg chg="modSld">
      <pc:chgData name="Hinz, Joseph" userId="S::joehinz@tamu.edu::fc0533f2-b1d9-4c44-9591-6d624dab0943" providerId="AD" clId="Web-{BFA50CBC-C21F-3998-F497-6530FCAAC4F9}" dt="2021-04-03T23:11:57.056" v="27" actId="20577"/>
      <pc:docMkLst>
        <pc:docMk/>
      </pc:docMkLst>
      <pc:sldChg chg="addSp delSp modSp">
        <pc:chgData name="Hinz, Joseph" userId="S::joehinz@tamu.edu::fc0533f2-b1d9-4c44-9591-6d624dab0943" providerId="AD" clId="Web-{BFA50CBC-C21F-3998-F497-6530FCAAC4F9}" dt="2021-04-03T23:10:56.883" v="4" actId="1076"/>
        <pc:sldMkLst>
          <pc:docMk/>
          <pc:sldMk cId="1609477657" sldId="323"/>
        </pc:sldMkLst>
        <pc:spChg chg="add del mod">
          <ac:chgData name="Hinz, Joseph" userId="S::joehinz@tamu.edu::fc0533f2-b1d9-4c44-9591-6d624dab0943" providerId="AD" clId="Web-{BFA50CBC-C21F-3998-F497-6530FCAAC4F9}" dt="2021-04-03T23:10:45.820" v="1"/>
          <ac:spMkLst>
            <pc:docMk/>
            <pc:sldMk cId="1609477657" sldId="323"/>
            <ac:spMk id="4" creationId="{2DAD8DC2-C78B-40B6-A0DC-2D022651A797}"/>
          </ac:spMkLst>
        </pc:spChg>
        <pc:picChg chg="add mod ord">
          <ac:chgData name="Hinz, Joseph" userId="S::joehinz@tamu.edu::fc0533f2-b1d9-4c44-9591-6d624dab0943" providerId="AD" clId="Web-{BFA50CBC-C21F-3998-F497-6530FCAAC4F9}" dt="2021-04-03T23:10:56.883" v="4" actId="1076"/>
          <ac:picMkLst>
            <pc:docMk/>
            <pc:sldMk cId="1609477657" sldId="323"/>
            <ac:picMk id="5" creationId="{F3E5DF72-5E71-48DF-B6E8-5CCEE1CBAE0F}"/>
          </ac:picMkLst>
        </pc:picChg>
        <pc:picChg chg="del">
          <ac:chgData name="Hinz, Joseph" userId="S::joehinz@tamu.edu::fc0533f2-b1d9-4c44-9591-6d624dab0943" providerId="AD" clId="Web-{BFA50CBC-C21F-3998-F497-6530FCAAC4F9}" dt="2021-04-03T23:10:44.648" v="0"/>
          <ac:picMkLst>
            <pc:docMk/>
            <pc:sldMk cId="1609477657" sldId="323"/>
            <ac:picMk id="12" creationId="{D96E5FA1-BF7E-461C-A671-6D2111248099}"/>
          </ac:picMkLst>
        </pc:picChg>
      </pc:sldChg>
      <pc:sldChg chg="modSp">
        <pc:chgData name="Hinz, Joseph" userId="S::joehinz@tamu.edu::fc0533f2-b1d9-4c44-9591-6d624dab0943" providerId="AD" clId="Web-{BFA50CBC-C21F-3998-F497-6530FCAAC4F9}" dt="2021-04-03T23:11:57.056" v="27" actId="20577"/>
        <pc:sldMkLst>
          <pc:docMk/>
          <pc:sldMk cId="799505534" sldId="329"/>
        </pc:sldMkLst>
        <pc:spChg chg="mod">
          <ac:chgData name="Hinz, Joseph" userId="S::joehinz@tamu.edu::fc0533f2-b1d9-4c44-9591-6d624dab0943" providerId="AD" clId="Web-{BFA50CBC-C21F-3998-F497-6530FCAAC4F9}" dt="2021-04-03T23:11:57.056" v="27" actId="20577"/>
          <ac:spMkLst>
            <pc:docMk/>
            <pc:sldMk cId="799505534" sldId="329"/>
            <ac:spMk id="3" creationId="{D075087E-E280-4670-AF4C-DC761DAFE423}"/>
          </ac:spMkLst>
        </pc:spChg>
      </pc:sldChg>
    </pc:docChg>
  </pc:docChgLst>
  <pc:docChgLst>
    <pc:chgData name="Cura, Ethan" userId="S::ethancura@tamu.edu::550649f0-6a24-4540-a107-5c5029641027" providerId="AD" clId="Web-{7089AE9F-40A8-0000-78C1-959E8445BE88}"/>
    <pc:docChg chg="modSld">
      <pc:chgData name="Cura, Ethan" userId="S::ethancura@tamu.edu::550649f0-6a24-4540-a107-5c5029641027" providerId="AD" clId="Web-{7089AE9F-40A8-0000-78C1-959E8445BE88}" dt="2021-02-25T00:04:05.391" v="334" actId="20577"/>
      <pc:docMkLst>
        <pc:docMk/>
      </pc:docMkLst>
      <pc:sldChg chg="modSp">
        <pc:chgData name="Cura, Ethan" userId="S::ethancura@tamu.edu::550649f0-6a24-4540-a107-5c5029641027" providerId="AD" clId="Web-{7089AE9F-40A8-0000-78C1-959E8445BE88}" dt="2021-02-24T23:46:56.207" v="23" actId="20577"/>
        <pc:sldMkLst>
          <pc:docMk/>
          <pc:sldMk cId="3250525438" sldId="273"/>
        </pc:sldMkLst>
        <pc:spChg chg="mod">
          <ac:chgData name="Cura, Ethan" userId="S::ethancura@tamu.edu::550649f0-6a24-4540-a107-5c5029641027" providerId="AD" clId="Web-{7089AE9F-40A8-0000-78C1-959E8445BE88}" dt="2021-02-24T23:46:56.207" v="23" actId="20577"/>
          <ac:spMkLst>
            <pc:docMk/>
            <pc:sldMk cId="3250525438" sldId="273"/>
            <ac:spMk id="2" creationId="{D29EBF94-7459-4287-8938-1081F439799C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5T00:03:04.280" v="319" actId="20577"/>
        <pc:sldMkLst>
          <pc:docMk/>
          <pc:sldMk cId="2749763870" sldId="308"/>
        </pc:sldMkLst>
        <pc:spChg chg="mod">
          <ac:chgData name="Cura, Ethan" userId="S::ethancura@tamu.edu::550649f0-6a24-4540-a107-5c5029641027" providerId="AD" clId="Web-{7089AE9F-40A8-0000-78C1-959E8445BE88}" dt="2021-02-24T23:46:18.112" v="10" actId="20577"/>
          <ac:spMkLst>
            <pc:docMk/>
            <pc:sldMk cId="2749763870" sldId="308"/>
            <ac:spMk id="2" creationId="{87E8DC42-D32A-46DA-BF8D-D95D5F349BA0}"/>
          </ac:spMkLst>
        </pc:spChg>
        <pc:spChg chg="mod">
          <ac:chgData name="Cura, Ethan" userId="S::ethancura@tamu.edu::550649f0-6a24-4540-a107-5c5029641027" providerId="AD" clId="Web-{7089AE9F-40A8-0000-78C1-959E8445BE88}" dt="2021-02-25T00:03:04.280" v="319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5T00:04:05.391" v="334" actId="20577"/>
        <pc:sldMkLst>
          <pc:docMk/>
          <pc:sldMk cId="1290514137" sldId="309"/>
        </pc:sldMkLst>
        <pc:spChg chg="mod">
          <ac:chgData name="Cura, Ethan" userId="S::ethancura@tamu.edu::550649f0-6a24-4540-a107-5c5029641027" providerId="AD" clId="Web-{7089AE9F-40A8-0000-78C1-959E8445BE88}" dt="2021-02-25T00:04:05.391" v="334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4T23:46:39.550" v="19" actId="20577"/>
        <pc:sldMkLst>
          <pc:docMk/>
          <pc:sldMk cId="1254561065" sldId="310"/>
        </pc:sldMkLst>
        <pc:spChg chg="mod">
          <ac:chgData name="Cura, Ethan" userId="S::ethancura@tamu.edu::550649f0-6a24-4540-a107-5c5029641027" providerId="AD" clId="Web-{7089AE9F-40A8-0000-78C1-959E8445BE88}" dt="2021-02-24T23:46:39.550" v="19" actId="20577"/>
          <ac:spMkLst>
            <pc:docMk/>
            <pc:sldMk cId="1254561065" sldId="310"/>
            <ac:spMk id="2" creationId="{25335072-B27D-4852-B6B5-445F63B414E1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4T23:47:14.863" v="27" actId="20577"/>
        <pc:sldMkLst>
          <pc:docMk/>
          <pc:sldMk cId="2710108709" sldId="315"/>
        </pc:sldMkLst>
        <pc:spChg chg="mod">
          <ac:chgData name="Cura, Ethan" userId="S::ethancura@tamu.edu::550649f0-6a24-4540-a107-5c5029641027" providerId="AD" clId="Web-{7089AE9F-40A8-0000-78C1-959E8445BE88}" dt="2021-02-24T23:47:14.863" v="27" actId="20577"/>
          <ac:spMkLst>
            <pc:docMk/>
            <pc:sldMk cId="2710108709" sldId="315"/>
            <ac:spMk id="2" creationId="{D29EBF94-7459-4287-8938-1081F439799C}"/>
          </ac:spMkLst>
        </pc:spChg>
      </pc:sldChg>
      <pc:sldChg chg="addSp delSp modSp">
        <pc:chgData name="Cura, Ethan" userId="S::ethancura@tamu.edu::550649f0-6a24-4540-a107-5c5029641027" providerId="AD" clId="Web-{7089AE9F-40A8-0000-78C1-959E8445BE88}" dt="2021-02-24T23:44:16.796" v="2"/>
        <pc:sldMkLst>
          <pc:docMk/>
          <pc:sldMk cId="1269136696" sldId="319"/>
        </pc:sldMkLst>
        <pc:spChg chg="del">
          <ac:chgData name="Cura, Ethan" userId="S::ethancura@tamu.edu::550649f0-6a24-4540-a107-5c5029641027" providerId="AD" clId="Web-{7089AE9F-40A8-0000-78C1-959E8445BE88}" dt="2021-02-24T23:44:16.796" v="2"/>
          <ac:spMkLst>
            <pc:docMk/>
            <pc:sldMk cId="1269136696" sldId="319"/>
            <ac:spMk id="5" creationId="{9817C105-B719-44C6-99D0-CCED3EAEF2AF}"/>
          </ac:spMkLst>
        </pc:spChg>
        <pc:picChg chg="add mod ord">
          <ac:chgData name="Cura, Ethan" userId="S::ethancura@tamu.edu::550649f0-6a24-4540-a107-5c5029641027" providerId="AD" clId="Web-{7089AE9F-40A8-0000-78C1-959E8445BE88}" dt="2021-02-24T23:44:16.796" v="2"/>
          <ac:picMkLst>
            <pc:docMk/>
            <pc:sldMk cId="1269136696" sldId="319"/>
            <ac:picMk id="3" creationId="{9F24266E-3660-4746-B451-D906C8D4BC11}"/>
          </ac:picMkLst>
        </pc:picChg>
      </pc:sldChg>
      <pc:sldChg chg="addSp delSp modSp">
        <pc:chgData name="Cura, Ethan" userId="S::ethancura@tamu.edu::550649f0-6a24-4540-a107-5c5029641027" providerId="AD" clId="Web-{7089AE9F-40A8-0000-78C1-959E8445BE88}" dt="2021-02-24T23:45:37.501" v="3"/>
        <pc:sldMkLst>
          <pc:docMk/>
          <pc:sldMk cId="3777857561" sldId="322"/>
        </pc:sldMkLst>
        <pc:spChg chg="del">
          <ac:chgData name="Cura, Ethan" userId="S::ethancura@tamu.edu::550649f0-6a24-4540-a107-5c5029641027" providerId="AD" clId="Web-{7089AE9F-40A8-0000-78C1-959E8445BE88}" dt="2021-02-24T23:44:09.358" v="0"/>
          <ac:spMkLst>
            <pc:docMk/>
            <pc:sldMk cId="3777857561" sldId="322"/>
            <ac:spMk id="3" creationId="{0303C713-2C1B-43D7-BA54-BD44470578C2}"/>
          </ac:spMkLst>
        </pc:spChg>
        <pc:spChg chg="add del mod">
          <ac:chgData name="Cura, Ethan" userId="S::ethancura@tamu.edu::550649f0-6a24-4540-a107-5c5029641027" providerId="AD" clId="Web-{7089AE9F-40A8-0000-78C1-959E8445BE88}" dt="2021-02-24T23:45:37.501" v="3"/>
          <ac:spMkLst>
            <pc:docMk/>
            <pc:sldMk cId="3777857561" sldId="322"/>
            <ac:spMk id="6" creationId="{E2A46568-1C3E-48A8-968D-55F35FC70609}"/>
          </ac:spMkLst>
        </pc:spChg>
        <pc:picChg chg="add del mod ord">
          <ac:chgData name="Cura, Ethan" userId="S::ethancura@tamu.edu::550649f0-6a24-4540-a107-5c5029641027" providerId="AD" clId="Web-{7089AE9F-40A8-0000-78C1-959E8445BE88}" dt="2021-02-24T23:44:14.421" v="1"/>
          <ac:picMkLst>
            <pc:docMk/>
            <pc:sldMk cId="3777857561" sldId="322"/>
            <ac:picMk id="4" creationId="{109B2041-E482-4E64-AA46-3315F5983090}"/>
          </ac:picMkLst>
        </pc:picChg>
        <pc:picChg chg="add mod ord">
          <ac:chgData name="Cura, Ethan" userId="S::ethancura@tamu.edu::550649f0-6a24-4540-a107-5c5029641027" providerId="AD" clId="Web-{7089AE9F-40A8-0000-78C1-959E8445BE88}" dt="2021-02-24T23:45:37.501" v="3"/>
          <ac:picMkLst>
            <pc:docMk/>
            <pc:sldMk cId="3777857561" sldId="322"/>
            <ac:picMk id="7" creationId="{DD6F7451-3D90-4DF3-A7AD-A09C9AE6A8E4}"/>
          </ac:picMkLst>
        </pc:picChg>
      </pc:sldChg>
    </pc:docChg>
  </pc:docChgLst>
  <pc:docChgLst>
    <pc:chgData name="Gonzalez, Abel Eduardo" userId="S::abel623@tamu.edu::7266e19e-eb12-4c34-b315-1def057869ce" providerId="AD" clId="Web-{F5C11BAE-CBAE-392C-948F-3E5B368F52AD}"/>
    <pc:docChg chg="modSld">
      <pc:chgData name="Gonzalez, Abel Eduardo" userId="S::abel623@tamu.edu::7266e19e-eb12-4c34-b315-1def057869ce" providerId="AD" clId="Web-{F5C11BAE-CBAE-392C-948F-3E5B368F52AD}" dt="2020-09-25T21:29:27.798" v="564"/>
      <pc:docMkLst>
        <pc:docMk/>
      </pc:docMkLst>
      <pc:sldChg chg="modSp">
        <pc:chgData name="Gonzalez, Abel Eduardo" userId="S::abel623@tamu.edu::7266e19e-eb12-4c34-b315-1def057869ce" providerId="AD" clId="Web-{F5C11BAE-CBAE-392C-948F-3E5B368F52AD}" dt="2020-09-25T20:56:42.834" v="37" actId="1076"/>
        <pc:sldMkLst>
          <pc:docMk/>
          <pc:sldMk cId="109857222" sldId="256"/>
        </pc:sldMkLst>
        <pc:spChg chg="mod">
          <ac:chgData name="Gonzalez, Abel Eduardo" userId="S::abel623@tamu.edu::7266e19e-eb12-4c34-b315-1def057869ce" providerId="AD" clId="Web-{F5C11BAE-CBAE-392C-948F-3E5B368F52AD}" dt="2020-09-25T20:56:42.834" v="37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 modNotes">
        <pc:chgData name="Gonzalez, Abel Eduardo" userId="S::abel623@tamu.edu::7266e19e-eb12-4c34-b315-1def057869ce" providerId="AD" clId="Web-{F5C11BAE-CBAE-392C-948F-3E5B368F52AD}" dt="2020-09-25T21:29:27.798" v="564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F5C11BAE-CBAE-392C-948F-3E5B368F52AD}" dt="2020-09-25T21:18:15.232" v="288" actId="20577"/>
          <ac:spMkLst>
            <pc:docMk/>
            <pc:sldMk cId="1118835891" sldId="260"/>
            <ac:spMk id="2" creationId="{79809344-CBF5-453B-8DCF-025654234183}"/>
          </ac:spMkLst>
        </pc:spChg>
        <pc:spChg chg="mod">
          <ac:chgData name="Gonzalez, Abel Eduardo" userId="S::abel623@tamu.edu::7266e19e-eb12-4c34-b315-1def057869ce" providerId="AD" clId="Web-{F5C11BAE-CBAE-392C-948F-3E5B368F52AD}" dt="2020-09-25T21:25:07.687" v="527" actId="20577"/>
          <ac:spMkLst>
            <pc:docMk/>
            <pc:sldMk cId="1118835891" sldId="260"/>
            <ac:spMk id="3" creationId="{F64CC4BE-9210-4544-A9EE-89DFB6C1F4AA}"/>
          </ac:spMkLst>
        </pc:spChg>
        <pc:picChg chg="mod">
          <ac:chgData name="Gonzalez, Abel Eduardo" userId="S::abel623@tamu.edu::7266e19e-eb12-4c34-b315-1def057869ce" providerId="AD" clId="Web-{F5C11BAE-CBAE-392C-948F-3E5B368F52AD}" dt="2020-09-25T21:14:03.590" v="149" actId="1076"/>
          <ac:picMkLst>
            <pc:docMk/>
            <pc:sldMk cId="1118835891" sldId="260"/>
            <ac:picMk id="4" creationId="{41E69A47-213B-48DF-9F79-684B5E518B76}"/>
          </ac:picMkLst>
        </pc:picChg>
      </pc:sldChg>
    </pc:docChg>
  </pc:docChgLst>
  <pc:docChgLst>
    <pc:chgData name="Taylor, James T" userId="S::ttaylor@tamu.edu::045a09f7-47c8-441f-9e42-3d82d5de96aa" providerId="AD" clId="Web-{8EDA4866-B1A3-C245-27D3-A07F4E199406}"/>
    <pc:docChg chg="addSld delSld modSld sldOrd">
      <pc:chgData name="Taylor, James T" userId="S::ttaylor@tamu.edu::045a09f7-47c8-441f-9e42-3d82d5de96aa" providerId="AD" clId="Web-{8EDA4866-B1A3-C245-27D3-A07F4E199406}" dt="2020-11-18T05:28:38.901" v="109" actId="1076"/>
      <pc:docMkLst>
        <pc:docMk/>
      </pc:docMkLst>
      <pc:sldChg chg="addSp delSp modSp">
        <pc:chgData name="Taylor, James T" userId="S::ttaylor@tamu.edu::045a09f7-47c8-441f-9e42-3d82d5de96aa" providerId="AD" clId="Web-{8EDA4866-B1A3-C245-27D3-A07F4E199406}" dt="2020-11-18T05:16:56.047" v="15"/>
        <pc:sldMkLst>
          <pc:docMk/>
          <pc:sldMk cId="2339942658" sldId="263"/>
        </pc:sldMkLst>
        <pc:picChg chg="add del mod">
          <ac:chgData name="Taylor, James T" userId="S::ttaylor@tamu.edu::045a09f7-47c8-441f-9e42-3d82d5de96aa" providerId="AD" clId="Web-{8EDA4866-B1A3-C245-27D3-A07F4E199406}" dt="2020-11-18T05:08:54.221" v="2"/>
          <ac:picMkLst>
            <pc:docMk/>
            <pc:sldMk cId="2339942658" sldId="263"/>
            <ac:picMk id="4" creationId="{6BC8E6B5-02BA-4271-A4BB-1E0D2150FBCB}"/>
          </ac:picMkLst>
        </pc:picChg>
        <pc:picChg chg="add mod modCrop">
          <ac:chgData name="Taylor, James T" userId="S::ttaylor@tamu.edu::045a09f7-47c8-441f-9e42-3d82d5de96aa" providerId="AD" clId="Web-{8EDA4866-B1A3-C245-27D3-A07F4E199406}" dt="2020-11-18T05:16:56.047" v="15"/>
          <ac:picMkLst>
            <pc:docMk/>
            <pc:sldMk cId="2339942658" sldId="263"/>
            <ac:picMk id="5" creationId="{AD750A91-C77D-4689-8298-4DB4F72FEE30}"/>
          </ac:picMkLst>
        </pc:picChg>
      </pc:sldChg>
      <pc:sldChg chg="addSp delSp modSp">
        <pc:chgData name="Taylor, James T" userId="S::ttaylor@tamu.edu::045a09f7-47c8-441f-9e42-3d82d5de96aa" providerId="AD" clId="Web-{8EDA4866-B1A3-C245-27D3-A07F4E199406}" dt="2020-11-18T05:24:57.669" v="61" actId="14100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8EDA4866-B1A3-C245-27D3-A07F4E199406}" dt="2020-11-18T05:24:57.669" v="61" actId="14100"/>
          <ac:spMkLst>
            <pc:docMk/>
            <pc:sldMk cId="3153145719" sldId="297"/>
            <ac:spMk id="6" creationId="{68E6CCEF-0121-4F02-AB37-922FE6FE3A88}"/>
          </ac:spMkLst>
        </pc:spChg>
        <pc:picChg chg="add del mod">
          <ac:chgData name="Taylor, James T" userId="S::ttaylor@tamu.edu::045a09f7-47c8-441f-9e42-3d82d5de96aa" providerId="AD" clId="Web-{8EDA4866-B1A3-C245-27D3-A07F4E199406}" dt="2020-11-18T05:24:50.059" v="59"/>
          <ac:picMkLst>
            <pc:docMk/>
            <pc:sldMk cId="3153145719" sldId="297"/>
            <ac:picMk id="4" creationId="{9137929E-A391-40B9-BCE2-B9D24C83A037}"/>
          </ac:picMkLst>
        </pc:picChg>
        <pc:picChg chg="add del mod">
          <ac:chgData name="Taylor, James T" userId="S::ttaylor@tamu.edu::045a09f7-47c8-441f-9e42-3d82d5de96aa" providerId="AD" clId="Web-{8EDA4866-B1A3-C245-27D3-A07F4E199406}" dt="2020-11-18T05:24:51.575" v="60"/>
          <ac:picMkLst>
            <pc:docMk/>
            <pc:sldMk cId="3153145719" sldId="297"/>
            <ac:picMk id="5" creationId="{D68CA604-8C73-4FDE-B148-954DD8FCDBDE}"/>
          </ac:picMkLst>
        </pc:picChg>
      </pc:sldChg>
      <pc:sldChg chg="delSp modSp add del ord replId">
        <pc:chgData name="Taylor, James T" userId="S::ttaylor@tamu.edu::045a09f7-47c8-441f-9e42-3d82d5de96aa" providerId="AD" clId="Web-{8EDA4866-B1A3-C245-27D3-A07F4E199406}" dt="2020-11-18T05:18:36.459" v="45"/>
        <pc:sldMkLst>
          <pc:docMk/>
          <pc:sldMk cId="1432934839" sldId="305"/>
        </pc:sldMkLst>
        <pc:spChg chg="mod">
          <ac:chgData name="Taylor, James T" userId="S::ttaylor@tamu.edu::045a09f7-47c8-441f-9e42-3d82d5de96aa" providerId="AD" clId="Web-{8EDA4866-B1A3-C245-27D3-A07F4E199406}" dt="2020-11-18T05:18:11.848" v="40" actId="20577"/>
          <ac:spMkLst>
            <pc:docMk/>
            <pc:sldMk cId="1432934839" sldId="305"/>
            <ac:spMk id="2" creationId="{79809344-CBF5-453B-8DCF-025654234183}"/>
          </ac:spMkLst>
        </pc:spChg>
        <pc:spChg chg="del">
          <ac:chgData name="Taylor, James T" userId="S::ttaylor@tamu.edu::045a09f7-47c8-441f-9e42-3d82d5de96aa" providerId="AD" clId="Web-{8EDA4866-B1A3-C245-27D3-A07F4E199406}" dt="2020-11-18T05:18:14.583" v="43"/>
          <ac:spMkLst>
            <pc:docMk/>
            <pc:sldMk cId="1432934839" sldId="305"/>
            <ac:spMk id="6" creationId="{68E6CCEF-0121-4F02-AB37-922FE6FE3A88}"/>
          </ac:spMkLst>
        </pc:spChg>
      </pc:sldChg>
      <pc:sldChg chg="modSp add del replId">
        <pc:chgData name="Taylor, James T" userId="S::ttaylor@tamu.edu::045a09f7-47c8-441f-9e42-3d82d5de96aa" providerId="AD" clId="Web-{8EDA4866-B1A3-C245-27D3-A07F4E199406}" dt="2020-11-18T05:17:44.284" v="28"/>
        <pc:sldMkLst>
          <pc:docMk/>
          <pc:sldMk cId="2440598816" sldId="305"/>
        </pc:sldMkLst>
        <pc:spChg chg="mod">
          <ac:chgData name="Taylor, James T" userId="S::ttaylor@tamu.edu::045a09f7-47c8-441f-9e42-3d82d5de96aa" providerId="AD" clId="Web-{8EDA4866-B1A3-C245-27D3-A07F4E199406}" dt="2020-11-18T05:17:42.424" v="25" actId="20577"/>
          <ac:spMkLst>
            <pc:docMk/>
            <pc:sldMk cId="2440598816" sldId="305"/>
            <ac:spMk id="2" creationId="{79809344-CBF5-453B-8DCF-025654234183}"/>
          </ac:spMkLst>
        </pc:spChg>
      </pc:sldChg>
      <pc:sldChg chg="addSp delSp modSp add replId">
        <pc:chgData name="Taylor, James T" userId="S::ttaylor@tamu.edu::045a09f7-47c8-441f-9e42-3d82d5de96aa" providerId="AD" clId="Web-{8EDA4866-B1A3-C245-27D3-A07F4E199406}" dt="2020-11-18T05:28:38.901" v="109" actId="1076"/>
        <pc:sldMkLst>
          <pc:docMk/>
          <pc:sldMk cId="3943594901" sldId="305"/>
        </pc:sldMkLst>
        <pc:spChg chg="mod">
          <ac:chgData name="Taylor, James T" userId="S::ttaylor@tamu.edu::045a09f7-47c8-441f-9e42-3d82d5de96aa" providerId="AD" clId="Web-{8EDA4866-B1A3-C245-27D3-A07F4E199406}" dt="2020-11-18T05:25:27.811" v="77" actId="20577"/>
          <ac:spMkLst>
            <pc:docMk/>
            <pc:sldMk cId="3943594901" sldId="305"/>
            <ac:spMk id="2" creationId="{79809344-CBF5-453B-8DCF-025654234183}"/>
          </ac:spMkLst>
        </pc:spChg>
        <pc:spChg chg="del">
          <ac:chgData name="Taylor, James T" userId="S::ttaylor@tamu.edu::045a09f7-47c8-441f-9e42-3d82d5de96aa" providerId="AD" clId="Web-{8EDA4866-B1A3-C245-27D3-A07F4E199406}" dt="2020-11-18T05:25:02.247" v="62"/>
          <ac:spMkLst>
            <pc:docMk/>
            <pc:sldMk cId="3943594901" sldId="305"/>
            <ac:spMk id="6" creationId="{68E6CCEF-0121-4F02-AB37-922FE6FE3A88}"/>
          </ac:spMkLst>
        </pc:spChg>
        <pc:spChg chg="add mod">
          <ac:chgData name="Taylor, James T" userId="S::ttaylor@tamu.edu::045a09f7-47c8-441f-9e42-3d82d5de96aa" providerId="AD" clId="Web-{8EDA4866-B1A3-C245-27D3-A07F4E199406}" dt="2020-11-18T05:28:38.901" v="109" actId="1076"/>
          <ac:spMkLst>
            <pc:docMk/>
            <pc:sldMk cId="3943594901" sldId="305"/>
            <ac:spMk id="9" creationId="{EB360818-4025-4495-B5E0-42D5B8818BC9}"/>
          </ac:spMkLst>
        </pc:spChg>
        <pc:picChg chg="mod">
          <ac:chgData name="Taylor, James T" userId="S::ttaylor@tamu.edu::045a09f7-47c8-441f-9e42-3d82d5de96aa" providerId="AD" clId="Web-{8EDA4866-B1A3-C245-27D3-A07F4E199406}" dt="2020-11-18T05:25:12.592" v="64" actId="14100"/>
          <ac:picMkLst>
            <pc:docMk/>
            <pc:sldMk cId="3943594901" sldId="305"/>
            <ac:picMk id="4" creationId="{9137929E-A391-40B9-BCE2-B9D24C83A037}"/>
          </ac:picMkLst>
        </pc:picChg>
        <pc:picChg chg="mod">
          <ac:chgData name="Taylor, James T" userId="S::ttaylor@tamu.edu::045a09f7-47c8-441f-9e42-3d82d5de96aa" providerId="AD" clId="Web-{8EDA4866-B1A3-C245-27D3-A07F4E199406}" dt="2020-11-18T05:25:19.936" v="66" actId="14100"/>
          <ac:picMkLst>
            <pc:docMk/>
            <pc:sldMk cId="3943594901" sldId="305"/>
            <ac:picMk id="5" creationId="{D68CA604-8C73-4FDE-B148-954DD8FCDBDE}"/>
          </ac:picMkLst>
        </pc:picChg>
        <pc:picChg chg="add mod">
          <ac:chgData name="Taylor, James T" userId="S::ttaylor@tamu.edu::045a09f7-47c8-441f-9e42-3d82d5de96aa" providerId="AD" clId="Web-{8EDA4866-B1A3-C245-27D3-A07F4E199406}" dt="2020-11-18T05:26:03.126" v="84" actId="14100"/>
          <ac:picMkLst>
            <pc:docMk/>
            <pc:sldMk cId="3943594901" sldId="305"/>
            <ac:picMk id="7" creationId="{2CE785CC-FAE0-41C7-9AEE-CEA1F75608D9}"/>
          </ac:picMkLst>
        </pc:picChg>
      </pc:sldChg>
      <pc:sldChg chg="addSp delSp modSp add ord replId">
        <pc:chgData name="Taylor, James T" userId="S::ttaylor@tamu.edu::045a09f7-47c8-441f-9e42-3d82d5de96aa" providerId="AD" clId="Web-{8EDA4866-B1A3-C245-27D3-A07F4E199406}" dt="2020-11-18T05:28:14.103" v="102" actId="1076"/>
        <pc:sldMkLst>
          <pc:docMk/>
          <pc:sldMk cId="3505728642" sldId="306"/>
        </pc:sldMkLst>
        <pc:spChg chg="mod">
          <ac:chgData name="Taylor, James T" userId="S::ttaylor@tamu.edu::045a09f7-47c8-441f-9e42-3d82d5de96aa" providerId="AD" clId="Web-{8EDA4866-B1A3-C245-27D3-A07F4E199406}" dt="2020-11-18T05:26:15.986" v="86" actId="20577"/>
          <ac:spMkLst>
            <pc:docMk/>
            <pc:sldMk cId="3505728642" sldId="306"/>
            <ac:spMk id="2" creationId="{79809344-CBF5-453B-8DCF-025654234183}"/>
          </ac:spMkLst>
        </pc:spChg>
        <pc:spChg chg="add mod">
          <ac:chgData name="Taylor, James T" userId="S::ttaylor@tamu.edu::045a09f7-47c8-441f-9e42-3d82d5de96aa" providerId="AD" clId="Web-{8EDA4866-B1A3-C245-27D3-A07F4E199406}" dt="2020-11-18T05:28:14.103" v="102" actId="1076"/>
          <ac:spMkLst>
            <pc:docMk/>
            <pc:sldMk cId="3505728642" sldId="306"/>
            <ac:spMk id="9" creationId="{4DE73D3B-C68F-4A61-BE59-70BDC24E2AD0}"/>
          </ac:spMkLst>
        </pc:spChg>
        <pc:picChg chg="del">
          <ac:chgData name="Taylor, James T" userId="S::ttaylor@tamu.edu::045a09f7-47c8-441f-9e42-3d82d5de96aa" providerId="AD" clId="Web-{8EDA4866-B1A3-C245-27D3-A07F4E199406}" dt="2020-11-18T05:26:20.440" v="90"/>
          <ac:picMkLst>
            <pc:docMk/>
            <pc:sldMk cId="3505728642" sldId="306"/>
            <ac:picMk id="4" creationId="{9137929E-A391-40B9-BCE2-B9D24C83A037}"/>
          </ac:picMkLst>
        </pc:picChg>
        <pc:picChg chg="del">
          <ac:chgData name="Taylor, James T" userId="S::ttaylor@tamu.edu::045a09f7-47c8-441f-9e42-3d82d5de96aa" providerId="AD" clId="Web-{8EDA4866-B1A3-C245-27D3-A07F4E199406}" dt="2020-11-18T05:26:21.752" v="91"/>
          <ac:picMkLst>
            <pc:docMk/>
            <pc:sldMk cId="3505728642" sldId="306"/>
            <ac:picMk id="5" creationId="{D68CA604-8C73-4FDE-B148-954DD8FCDBDE}"/>
          </ac:picMkLst>
        </pc:picChg>
        <pc:picChg chg="add mod">
          <ac:chgData name="Taylor, James T" userId="S::ttaylor@tamu.edu::045a09f7-47c8-441f-9e42-3d82d5de96aa" providerId="AD" clId="Web-{8EDA4866-B1A3-C245-27D3-A07F4E199406}" dt="2020-11-18T05:28:02.461" v="100" actId="1076"/>
          <ac:picMkLst>
            <pc:docMk/>
            <pc:sldMk cId="3505728642" sldId="306"/>
            <ac:picMk id="6" creationId="{03E00F80-C7BC-464D-856F-8346C21B8EAD}"/>
          </ac:picMkLst>
        </pc:picChg>
        <pc:picChg chg="del">
          <ac:chgData name="Taylor, James T" userId="S::ttaylor@tamu.edu::045a09f7-47c8-441f-9e42-3d82d5de96aa" providerId="AD" clId="Web-{8EDA4866-B1A3-C245-27D3-A07F4E199406}" dt="2020-11-18T05:26:23.580" v="92"/>
          <ac:picMkLst>
            <pc:docMk/>
            <pc:sldMk cId="3505728642" sldId="306"/>
            <ac:picMk id="7" creationId="{2CE785CC-FAE0-41C7-9AEE-CEA1F75608D9}"/>
          </ac:picMkLst>
        </pc:picChg>
      </pc:sldChg>
    </pc:docChg>
  </pc:docChgLst>
  <pc:docChgLst>
    <pc:chgData name="Cura, Ethan Ramos" userId="S::ethancura@tamu.edu::550649f0-6a24-4540-a107-5c5029641027" providerId="AD" clId="Web-{5D49044C-F5D6-66C2-25B4-E8F80E96FDFA}"/>
    <pc:docChg chg="modSld">
      <pc:chgData name="Cura, Ethan Ramos" userId="S::ethancura@tamu.edu::550649f0-6a24-4540-a107-5c5029641027" providerId="AD" clId="Web-{5D49044C-F5D6-66C2-25B4-E8F80E96FDFA}" dt="2020-09-28T02:15:13.312" v="31"/>
      <pc:docMkLst>
        <pc:docMk/>
      </pc:docMkLst>
      <pc:sldChg chg="modNotes">
        <pc:chgData name="Cura, Ethan Ramos" userId="S::ethancura@tamu.edu::550649f0-6a24-4540-a107-5c5029641027" providerId="AD" clId="Web-{5D49044C-F5D6-66C2-25B4-E8F80E96FDFA}" dt="2020-09-28T02:14:00.917" v="1"/>
        <pc:sldMkLst>
          <pc:docMk/>
          <pc:sldMk cId="109857222" sldId="256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05.777" v="5"/>
        <pc:sldMkLst>
          <pc:docMk/>
          <pc:sldMk cId="2544370008" sldId="257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17.746" v="14"/>
        <pc:sldMkLst>
          <pc:docMk/>
          <pc:sldMk cId="195197061" sldId="259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23.731" v="18"/>
        <pc:sldMkLst>
          <pc:docMk/>
          <pc:sldMk cId="1118835891" sldId="260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33.888" v="20"/>
        <pc:sldMkLst>
          <pc:docMk/>
          <pc:sldMk cId="1981225209" sldId="261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42.092" v="27"/>
        <pc:sldMkLst>
          <pc:docMk/>
          <pc:sldMk cId="2339942658" sldId="263"/>
        </pc:sldMkLst>
      </pc:sldChg>
      <pc:sldChg chg="modNotes">
        <pc:chgData name="Cura, Ethan Ramos" userId="S::ethancura@tamu.edu::550649f0-6a24-4540-a107-5c5029641027" providerId="AD" clId="Web-{5D49044C-F5D6-66C2-25B4-E8F80E96FDFA}" dt="2020-09-28T02:15:13.312" v="31"/>
        <pc:sldMkLst>
          <pc:docMk/>
          <pc:sldMk cId="2934064168" sldId="264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09.340" v="10"/>
        <pc:sldMkLst>
          <pc:docMk/>
          <pc:sldMk cId="2075776324" sldId="269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14.637" v="12"/>
        <pc:sldMkLst>
          <pc:docMk/>
          <pc:sldMk cId="2055190601" sldId="270"/>
        </pc:sldMkLst>
      </pc:sldChg>
    </pc:docChg>
  </pc:docChgLst>
  <pc:docChgLst>
    <pc:chgData name="Cura, Ethan Ramos" userId="S::ethancura@tamu.edu::550649f0-6a24-4540-a107-5c5029641027" providerId="AD" clId="Web-{9BDDB658-EFC3-0622-07CD-7B1DF36DC0CA}"/>
    <pc:docChg chg="addSld modSld">
      <pc:chgData name="Cura, Ethan Ramos" userId="S::ethancura@tamu.edu::550649f0-6a24-4540-a107-5c5029641027" providerId="AD" clId="Web-{9BDDB658-EFC3-0622-07CD-7B1DF36DC0CA}" dt="2020-11-14T22:03:59.441" v="119" actId="20577"/>
      <pc:docMkLst>
        <pc:docMk/>
      </pc:docMkLst>
      <pc:sldChg chg="modSp add replId">
        <pc:chgData name="Cura, Ethan Ramos" userId="S::ethancura@tamu.edu::550649f0-6a24-4540-a107-5c5029641027" providerId="AD" clId="Web-{9BDDB658-EFC3-0622-07CD-7B1DF36DC0CA}" dt="2020-11-14T21:58:02.950" v="15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9BDDB658-EFC3-0622-07CD-7B1DF36DC0CA}" dt="2020-11-14T21:58:02.950" v="15" actId="20577"/>
          <ac:spMkLst>
            <pc:docMk/>
            <pc:sldMk cId="886966704" sldId="286"/>
            <ac:spMk id="2" creationId="{6A5CDC01-62F9-479E-BB67-21BB6E0A86C9}"/>
          </ac:spMkLst>
        </pc:spChg>
      </pc:sldChg>
      <pc:sldChg chg="modSp add replId">
        <pc:chgData name="Cura, Ethan Ramos" userId="S::ethancura@tamu.edu::550649f0-6a24-4540-a107-5c5029641027" providerId="AD" clId="Web-{9BDDB658-EFC3-0622-07CD-7B1DF36DC0CA}" dt="2020-11-14T21:57:59.091" v="10" actId="20577"/>
        <pc:sldMkLst>
          <pc:docMk/>
          <pc:sldMk cId="2901661633" sldId="287"/>
        </pc:sldMkLst>
        <pc:spChg chg="mod">
          <ac:chgData name="Cura, Ethan Ramos" userId="S::ethancura@tamu.edu::550649f0-6a24-4540-a107-5c5029641027" providerId="AD" clId="Web-{9BDDB658-EFC3-0622-07CD-7B1DF36DC0CA}" dt="2020-11-14T21:57:59.091" v="10" actId="20577"/>
          <ac:spMkLst>
            <pc:docMk/>
            <pc:sldMk cId="2901661633" sldId="287"/>
            <ac:spMk id="2" creationId="{1178D388-7380-46D9-8256-F25C9BC9FBFF}"/>
          </ac:spMkLst>
        </pc:spChg>
      </pc:sldChg>
      <pc:sldChg chg="modSp add replId">
        <pc:chgData name="Cura, Ethan Ramos" userId="S::ethancura@tamu.edu::550649f0-6a24-4540-a107-5c5029641027" providerId="AD" clId="Web-{9BDDB658-EFC3-0622-07CD-7B1DF36DC0CA}" dt="2020-11-14T22:03:59.441" v="118" actId="20577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9BDDB658-EFC3-0622-07CD-7B1DF36DC0CA}" dt="2020-11-14T21:57:56.544" v="5" actId="20577"/>
          <ac:spMkLst>
            <pc:docMk/>
            <pc:sldMk cId="655973020" sldId="288"/>
            <ac:spMk id="2" creationId="{D29EBF94-7459-4287-8938-1081F439799C}"/>
          </ac:spMkLst>
        </pc:spChg>
        <pc:spChg chg="mod">
          <ac:chgData name="Cura, Ethan Ramos" userId="S::ethancura@tamu.edu::550649f0-6a24-4540-a107-5c5029641027" providerId="AD" clId="Web-{9BDDB658-EFC3-0622-07CD-7B1DF36DC0CA}" dt="2020-11-14T22:03:59.441" v="118" actId="20577"/>
          <ac:spMkLst>
            <pc:docMk/>
            <pc:sldMk cId="655973020" sldId="288"/>
            <ac:spMk id="3" creationId="{74ABB240-2D1C-4675-96B1-3E0BAA084085}"/>
          </ac:spMkLst>
        </pc:spChg>
      </pc:sldChg>
    </pc:docChg>
  </pc:docChgLst>
  <pc:docChgLst>
    <pc:chgData name="Hinz, Joseph" userId="S::joehinz@tamu.edu::fc0533f2-b1d9-4c44-9591-6d624dab0943" providerId="AD" clId="Web-{B43D500E-439B-C088-1B44-0AE1940F2C41}"/>
    <pc:docChg chg="addSld modSld">
      <pc:chgData name="Hinz, Joseph" userId="S::joehinz@tamu.edu::fc0533f2-b1d9-4c44-9591-6d624dab0943" providerId="AD" clId="Web-{B43D500E-439B-C088-1B44-0AE1940F2C41}" dt="2021-02-25T00:28:04.074" v="28" actId="1076"/>
      <pc:docMkLst>
        <pc:docMk/>
      </pc:docMkLst>
      <pc:sldChg chg="addSp delSp modSp new">
        <pc:chgData name="Hinz, Joseph" userId="S::joehinz@tamu.edu::fc0533f2-b1d9-4c44-9591-6d624dab0943" providerId="AD" clId="Web-{B43D500E-439B-C088-1B44-0AE1940F2C41}" dt="2021-02-25T00:28:04.074" v="28" actId="1076"/>
        <pc:sldMkLst>
          <pc:docMk/>
          <pc:sldMk cId="1609477657" sldId="323"/>
        </pc:sldMkLst>
        <pc:spChg chg="mod">
          <ac:chgData name="Hinz, Joseph" userId="S::joehinz@tamu.edu::fc0533f2-b1d9-4c44-9591-6d624dab0943" providerId="AD" clId="Web-{B43D500E-439B-C088-1B44-0AE1940F2C41}" dt="2021-02-24T18:52:44.470" v="2" actId="20577"/>
          <ac:spMkLst>
            <pc:docMk/>
            <pc:sldMk cId="1609477657" sldId="323"/>
            <ac:spMk id="2" creationId="{4AE18517-75B0-47C2-A12F-9168DA335C45}"/>
          </ac:spMkLst>
        </pc:spChg>
        <pc:spChg chg="del">
          <ac:chgData name="Hinz, Joseph" userId="S::joehinz@tamu.edu::fc0533f2-b1d9-4c44-9591-6d624dab0943" providerId="AD" clId="Web-{B43D500E-439B-C088-1B44-0AE1940F2C41}" dt="2021-02-24T18:53:42.427" v="3"/>
          <ac:spMkLst>
            <pc:docMk/>
            <pc:sldMk cId="1609477657" sldId="323"/>
            <ac:spMk id="3" creationId="{583F4224-5227-41E2-BC02-093DD2AA95DF}"/>
          </ac:spMkLst>
        </pc:spChg>
        <pc:spChg chg="add del mod">
          <ac:chgData name="Hinz, Joseph" userId="S::joehinz@tamu.edu::fc0533f2-b1d9-4c44-9591-6d624dab0943" providerId="AD" clId="Web-{B43D500E-439B-C088-1B44-0AE1940F2C41}" dt="2021-02-25T00:25:57.775" v="10"/>
          <ac:spMkLst>
            <pc:docMk/>
            <pc:sldMk cId="1609477657" sldId="323"/>
            <ac:spMk id="5" creationId="{64924E96-0463-4C7E-91A5-212D76C56867}"/>
          </ac:spMkLst>
        </pc:spChg>
        <pc:spChg chg="add del mod">
          <ac:chgData name="Hinz, Joseph" userId="S::joehinz@tamu.edu::fc0533f2-b1d9-4c44-9591-6d624dab0943" providerId="AD" clId="Web-{B43D500E-439B-C088-1B44-0AE1940F2C41}" dt="2021-02-25T00:27:27.949" v="20"/>
          <ac:spMkLst>
            <pc:docMk/>
            <pc:sldMk cId="1609477657" sldId="323"/>
            <ac:spMk id="8" creationId="{31094D43-3353-4043-9262-4CDDB072454B}"/>
          </ac:spMkLst>
        </pc:spChg>
        <pc:spChg chg="add del mod">
          <ac:chgData name="Hinz, Joseph" userId="S::joehinz@tamu.edu::fc0533f2-b1d9-4c44-9591-6d624dab0943" providerId="AD" clId="Web-{B43D500E-439B-C088-1B44-0AE1940F2C41}" dt="2021-02-25T00:27:52.121" v="25"/>
          <ac:spMkLst>
            <pc:docMk/>
            <pc:sldMk cId="1609477657" sldId="323"/>
            <ac:spMk id="11" creationId="{7627E247-FAAA-4A83-BE90-CF03431C7C8C}"/>
          </ac:spMkLst>
        </pc:spChg>
        <pc:picChg chg="add del mod ord">
          <ac:chgData name="Hinz, Joseph" userId="S::joehinz@tamu.edu::fc0533f2-b1d9-4c44-9591-6d624dab0943" providerId="AD" clId="Web-{B43D500E-439B-C088-1B44-0AE1940F2C41}" dt="2021-02-25T00:25:56.916" v="9"/>
          <ac:picMkLst>
            <pc:docMk/>
            <pc:sldMk cId="1609477657" sldId="323"/>
            <ac:picMk id="4" creationId="{7EB49545-F7B7-4E43-B2F7-4880E77736F1}"/>
          </ac:picMkLst>
        </pc:picChg>
        <pc:picChg chg="add del mod ord">
          <ac:chgData name="Hinz, Joseph" userId="S::joehinz@tamu.edu::fc0533f2-b1d9-4c44-9591-6d624dab0943" providerId="AD" clId="Web-{B43D500E-439B-C088-1B44-0AE1940F2C41}" dt="2021-02-25T00:27:26.761" v="19"/>
          <ac:picMkLst>
            <pc:docMk/>
            <pc:sldMk cId="1609477657" sldId="323"/>
            <ac:picMk id="6" creationId="{3B47671C-5075-4DCA-82EF-9A4E57988951}"/>
          </ac:picMkLst>
        </pc:picChg>
        <pc:picChg chg="add del mod ord">
          <ac:chgData name="Hinz, Joseph" userId="S::joehinz@tamu.edu::fc0533f2-b1d9-4c44-9591-6d624dab0943" providerId="AD" clId="Web-{B43D500E-439B-C088-1B44-0AE1940F2C41}" dt="2021-02-25T00:27:51.246" v="24"/>
          <ac:picMkLst>
            <pc:docMk/>
            <pc:sldMk cId="1609477657" sldId="323"/>
            <ac:picMk id="9" creationId="{1A3B7597-2461-451A-8802-38C605027F81}"/>
          </ac:picMkLst>
        </pc:picChg>
        <pc:picChg chg="add mod ord">
          <ac:chgData name="Hinz, Joseph" userId="S::joehinz@tamu.edu::fc0533f2-b1d9-4c44-9591-6d624dab0943" providerId="AD" clId="Web-{B43D500E-439B-C088-1B44-0AE1940F2C41}" dt="2021-02-25T00:28:04.074" v="28" actId="1076"/>
          <ac:picMkLst>
            <pc:docMk/>
            <pc:sldMk cId="1609477657" sldId="323"/>
            <ac:picMk id="12" creationId="{D96E5FA1-BF7E-461C-A671-6D2111248099}"/>
          </ac:picMkLst>
        </pc:picChg>
      </pc:sldChg>
    </pc:docChg>
  </pc:docChgLst>
  <pc:docChgLst>
    <pc:chgData name="Hinz, Joseph" userId="S::joehinz@tamu.edu::fc0533f2-b1d9-4c44-9591-6d624dab0943" providerId="AD" clId="Web-{E0BFBA9F-40AC-0000-A20D-740E83A521BB}"/>
    <pc:docChg chg="addSld delSld modSld">
      <pc:chgData name="Hinz, Joseph" userId="S::joehinz@tamu.edu::fc0533f2-b1d9-4c44-9591-6d624dab0943" providerId="AD" clId="Web-{E0BFBA9F-40AC-0000-A20D-740E83A521BB}" dt="2021-04-03T22:50:47.366" v="354" actId="14100"/>
      <pc:docMkLst>
        <pc:docMk/>
      </pc:docMkLst>
      <pc:sldChg chg="modSp">
        <pc:chgData name="Hinz, Joseph" userId="S::joehinz@tamu.edu::fc0533f2-b1d9-4c44-9591-6d624dab0943" providerId="AD" clId="Web-{E0BFBA9F-40AC-0000-A20D-740E83A521BB}" dt="2021-04-03T22:22:34.048" v="8" actId="20577"/>
        <pc:sldMkLst>
          <pc:docMk/>
          <pc:sldMk cId="2544370008" sldId="257"/>
        </pc:sldMkLst>
        <pc:spChg chg="mod">
          <ac:chgData name="Hinz, Joseph" userId="S::joehinz@tamu.edu::fc0533f2-b1d9-4c44-9591-6d624dab0943" providerId="AD" clId="Web-{E0BFBA9F-40AC-0000-A20D-740E83A521BB}" dt="2021-04-03T22:22:34.048" v="8" actId="20577"/>
          <ac:spMkLst>
            <pc:docMk/>
            <pc:sldMk cId="2544370008" sldId="257"/>
            <ac:spMk id="2" creationId="{79809344-CBF5-453B-8DCF-025654234183}"/>
          </ac:spMkLst>
        </pc:spChg>
        <pc:spChg chg="mod">
          <ac:chgData name="Hinz, Joseph" userId="S::joehinz@tamu.edu::fc0533f2-b1d9-4c44-9591-6d624dab0943" providerId="AD" clId="Web-{E0BFBA9F-40AC-0000-A20D-740E83A521BB}" dt="2021-04-03T22:22:30.079" v="4" actId="20577"/>
          <ac:spMkLst>
            <pc:docMk/>
            <pc:sldMk cId="2544370008" sldId="257"/>
            <ac:spMk id="3" creationId="{F64CC4BE-9210-4544-A9EE-89DFB6C1F4AA}"/>
          </ac:spMkLst>
        </pc:spChg>
      </pc:sldChg>
      <pc:sldChg chg="del">
        <pc:chgData name="Hinz, Joseph" userId="S::joehinz@tamu.edu::fc0533f2-b1d9-4c44-9591-6d624dab0943" providerId="AD" clId="Web-{E0BFBA9F-40AC-0000-A20D-740E83A521BB}" dt="2021-04-03T22:24:35.447" v="17"/>
        <pc:sldMkLst>
          <pc:docMk/>
          <pc:sldMk cId="195197061" sldId="259"/>
        </pc:sldMkLst>
      </pc:sldChg>
      <pc:sldChg chg="del">
        <pc:chgData name="Hinz, Joseph" userId="S::joehinz@tamu.edu::fc0533f2-b1d9-4c44-9591-6d624dab0943" providerId="AD" clId="Web-{E0BFBA9F-40AC-0000-A20D-740E83A521BB}" dt="2021-04-03T22:29:16.059" v="131"/>
        <pc:sldMkLst>
          <pc:docMk/>
          <pc:sldMk cId="1118835891" sldId="260"/>
        </pc:sldMkLst>
      </pc:sldChg>
      <pc:sldChg chg="del">
        <pc:chgData name="Hinz, Joseph" userId="S::joehinz@tamu.edu::fc0533f2-b1d9-4c44-9591-6d624dab0943" providerId="AD" clId="Web-{E0BFBA9F-40AC-0000-A20D-740E83A521BB}" dt="2021-04-03T22:39:43.397" v="296"/>
        <pc:sldMkLst>
          <pc:docMk/>
          <pc:sldMk cId="2339942658" sldId="263"/>
        </pc:sldMkLst>
      </pc:sldChg>
      <pc:sldChg chg="del">
        <pc:chgData name="Hinz, Joseph" userId="S::joehinz@tamu.edu::fc0533f2-b1d9-4c44-9591-6d624dab0943" providerId="AD" clId="Web-{E0BFBA9F-40AC-0000-A20D-740E83A521BB}" dt="2021-04-03T22:22:36.017" v="9"/>
        <pc:sldMkLst>
          <pc:docMk/>
          <pc:sldMk cId="2075776324" sldId="269"/>
        </pc:sldMkLst>
      </pc:sldChg>
      <pc:sldChg chg="addSp delSp modSp">
        <pc:chgData name="Hinz, Joseph" userId="S::joehinz@tamu.edu::fc0533f2-b1d9-4c44-9591-6d624dab0943" providerId="AD" clId="Web-{E0BFBA9F-40AC-0000-A20D-740E83A521BB}" dt="2021-04-03T22:50:47.366" v="354" actId="14100"/>
        <pc:sldMkLst>
          <pc:docMk/>
          <pc:sldMk cId="1024241705" sldId="271"/>
        </pc:sldMkLst>
        <pc:spChg chg="add del mod">
          <ac:chgData name="Hinz, Joseph" userId="S::joehinz@tamu.edu::fc0533f2-b1d9-4c44-9591-6d624dab0943" providerId="AD" clId="Web-{E0BFBA9F-40AC-0000-A20D-740E83A521BB}" dt="2021-04-03T22:48:47.952" v="344"/>
          <ac:spMkLst>
            <pc:docMk/>
            <pc:sldMk cId="1024241705" sldId="271"/>
            <ac:spMk id="4" creationId="{43AD8262-9531-4EAF-BD87-D4A8BC282853}"/>
          </ac:spMkLst>
        </pc:spChg>
        <pc:spChg chg="add del mod">
          <ac:chgData name="Hinz, Joseph" userId="S::joehinz@tamu.edu::fc0533f2-b1d9-4c44-9591-6d624dab0943" providerId="AD" clId="Web-{E0BFBA9F-40AC-0000-A20D-740E83A521BB}" dt="2021-04-03T22:50:41.131" v="352"/>
          <ac:spMkLst>
            <pc:docMk/>
            <pc:sldMk cId="1024241705" sldId="271"/>
            <ac:spMk id="8" creationId="{77CB1B75-13D6-4698-A66E-2E13432BA27A}"/>
          </ac:spMkLst>
        </pc:spChg>
        <pc:picChg chg="del">
          <ac:chgData name="Hinz, Joseph" userId="S::joehinz@tamu.edu::fc0533f2-b1d9-4c44-9591-6d624dab0943" providerId="AD" clId="Web-{E0BFBA9F-40AC-0000-A20D-740E83A521BB}" dt="2021-04-03T22:48:47.014" v="343"/>
          <ac:picMkLst>
            <pc:docMk/>
            <pc:sldMk cId="1024241705" sldId="271"/>
            <ac:picMk id="5" creationId="{F0CFB040-04E0-4124-8C2C-F460EE6701AF}"/>
          </ac:picMkLst>
        </pc:picChg>
        <pc:picChg chg="add del mod ord">
          <ac:chgData name="Hinz, Joseph" userId="S::joehinz@tamu.edu::fc0533f2-b1d9-4c44-9591-6d624dab0943" providerId="AD" clId="Web-{E0BFBA9F-40AC-0000-A20D-740E83A521BB}" dt="2021-04-03T22:50:40.334" v="351"/>
          <ac:picMkLst>
            <pc:docMk/>
            <pc:sldMk cId="1024241705" sldId="271"/>
            <ac:picMk id="6" creationId="{7CC26020-A15A-4E67-8820-1DDD817CE3BB}"/>
          </ac:picMkLst>
        </pc:picChg>
        <pc:picChg chg="add mod ord">
          <ac:chgData name="Hinz, Joseph" userId="S::joehinz@tamu.edu::fc0533f2-b1d9-4c44-9591-6d624dab0943" providerId="AD" clId="Web-{E0BFBA9F-40AC-0000-A20D-740E83A521BB}" dt="2021-04-03T22:50:47.366" v="354" actId="14100"/>
          <ac:picMkLst>
            <pc:docMk/>
            <pc:sldMk cId="1024241705" sldId="271"/>
            <ac:picMk id="9" creationId="{409F8900-75FF-45B3-BDA2-53CFBAA6835A}"/>
          </ac:picMkLst>
        </pc:picChg>
      </pc:sldChg>
      <pc:sldChg chg="modSp">
        <pc:chgData name="Hinz, Joseph" userId="S::joehinz@tamu.edu::fc0533f2-b1d9-4c44-9591-6d624dab0943" providerId="AD" clId="Web-{E0BFBA9F-40AC-0000-A20D-740E83A521BB}" dt="2021-04-03T22:39:04.145" v="294" actId="20577"/>
        <pc:sldMkLst>
          <pc:docMk/>
          <pc:sldMk cId="3250525438" sldId="273"/>
        </pc:sldMkLst>
        <pc:spChg chg="mod">
          <ac:chgData name="Hinz, Joseph" userId="S::joehinz@tamu.edu::fc0533f2-b1d9-4c44-9591-6d624dab0943" providerId="AD" clId="Web-{E0BFBA9F-40AC-0000-A20D-740E83A521BB}" dt="2021-04-03T22:36:47.167" v="251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" userId="S::joehinz@tamu.edu::fc0533f2-b1d9-4c44-9591-6d624dab0943" providerId="AD" clId="Web-{E0BFBA9F-40AC-0000-A20D-740E83A521BB}" dt="2021-04-03T22:39:04.145" v="294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del">
        <pc:chgData name="Hinz, Joseph" userId="S::joehinz@tamu.edu::fc0533f2-b1d9-4c44-9591-6d624dab0943" providerId="AD" clId="Web-{E0BFBA9F-40AC-0000-A20D-740E83A521BB}" dt="2021-04-03T22:39:40.256" v="295"/>
        <pc:sldMkLst>
          <pc:docMk/>
          <pc:sldMk cId="2136321024" sldId="284"/>
        </pc:sldMkLst>
      </pc:sldChg>
      <pc:sldChg chg="del">
        <pc:chgData name="Hinz, Joseph" userId="S::joehinz@tamu.edu::fc0533f2-b1d9-4c44-9591-6d624dab0943" providerId="AD" clId="Web-{E0BFBA9F-40AC-0000-A20D-740E83A521BB}" dt="2021-04-03T22:39:52.773" v="298"/>
        <pc:sldMkLst>
          <pc:docMk/>
          <pc:sldMk cId="3153145719" sldId="297"/>
        </pc:sldMkLst>
      </pc:sldChg>
      <pc:sldChg chg="modSp">
        <pc:chgData name="Hinz, Joseph" userId="S::joehinz@tamu.edu::fc0533f2-b1d9-4c44-9591-6d624dab0943" providerId="AD" clId="Web-{E0BFBA9F-40AC-0000-A20D-740E83A521BB}" dt="2021-04-03T22:29:08.152" v="129" actId="20577"/>
        <pc:sldMkLst>
          <pc:docMk/>
          <pc:sldMk cId="2749763870" sldId="308"/>
        </pc:sldMkLst>
        <pc:spChg chg="mod">
          <ac:chgData name="Hinz, Joseph" userId="S::joehinz@tamu.edu::fc0533f2-b1d9-4c44-9591-6d624dab0943" providerId="AD" clId="Web-{E0BFBA9F-40AC-0000-A20D-740E83A521BB}" dt="2021-04-03T22:24:52.026" v="21" actId="20577"/>
          <ac:spMkLst>
            <pc:docMk/>
            <pc:sldMk cId="2749763870" sldId="308"/>
            <ac:spMk id="2" creationId="{87E8DC42-D32A-46DA-BF8D-D95D5F349BA0}"/>
          </ac:spMkLst>
        </pc:spChg>
        <pc:spChg chg="mod">
          <ac:chgData name="Hinz, Joseph" userId="S::joehinz@tamu.edu::fc0533f2-b1d9-4c44-9591-6d624dab0943" providerId="AD" clId="Web-{E0BFBA9F-40AC-0000-A20D-740E83A521BB}" dt="2021-04-03T22:29:08.152" v="129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del">
        <pc:chgData name="Hinz, Joseph" userId="S::joehinz@tamu.edu::fc0533f2-b1d9-4c44-9591-6d624dab0943" providerId="AD" clId="Web-{E0BFBA9F-40AC-0000-A20D-740E83A521BB}" dt="2021-04-03T22:29:11.074" v="130"/>
        <pc:sldMkLst>
          <pc:docMk/>
          <pc:sldMk cId="1290514137" sldId="309"/>
        </pc:sldMkLst>
      </pc:sldChg>
      <pc:sldChg chg="modSp">
        <pc:chgData name="Hinz, Joseph" userId="S::joehinz@tamu.edu::fc0533f2-b1d9-4c44-9591-6d624dab0943" providerId="AD" clId="Web-{E0BFBA9F-40AC-0000-A20D-740E83A521BB}" dt="2021-04-03T22:36:27.244" v="248" actId="20577"/>
        <pc:sldMkLst>
          <pc:docMk/>
          <pc:sldMk cId="1254561065" sldId="310"/>
        </pc:sldMkLst>
        <pc:spChg chg="mod">
          <ac:chgData name="Hinz, Joseph" userId="S::joehinz@tamu.edu::fc0533f2-b1d9-4c44-9591-6d624dab0943" providerId="AD" clId="Web-{E0BFBA9F-40AC-0000-A20D-740E83A521BB}" dt="2021-04-03T22:29:21.184" v="132" actId="20577"/>
          <ac:spMkLst>
            <pc:docMk/>
            <pc:sldMk cId="1254561065" sldId="310"/>
            <ac:spMk id="2" creationId="{25335072-B27D-4852-B6B5-445F63B414E1}"/>
          </ac:spMkLst>
        </pc:spChg>
        <pc:spChg chg="mod">
          <ac:chgData name="Hinz, Joseph" userId="S::joehinz@tamu.edu::fc0533f2-b1d9-4c44-9591-6d624dab0943" providerId="AD" clId="Web-{E0BFBA9F-40AC-0000-A20D-740E83A521BB}" dt="2021-04-03T22:36:27.244" v="248" actId="20577"/>
          <ac:spMkLst>
            <pc:docMk/>
            <pc:sldMk cId="1254561065" sldId="310"/>
            <ac:spMk id="3" creationId="{CDD8B6B1-7B10-446B-B20D-64B628E06EE7}"/>
          </ac:spMkLst>
        </pc:spChg>
      </pc:sldChg>
      <pc:sldChg chg="del">
        <pc:chgData name="Hinz, Joseph" userId="S::joehinz@tamu.edu::fc0533f2-b1d9-4c44-9591-6d624dab0943" providerId="AD" clId="Web-{E0BFBA9F-40AC-0000-A20D-740E83A521BB}" dt="2021-04-03T22:36:33.104" v="249"/>
        <pc:sldMkLst>
          <pc:docMk/>
          <pc:sldMk cId="3995309801" sldId="311"/>
        </pc:sldMkLst>
      </pc:sldChg>
      <pc:sldChg chg="modSp">
        <pc:chgData name="Hinz, Joseph" userId="S::joehinz@tamu.edu::fc0533f2-b1d9-4c44-9591-6d624dab0943" providerId="AD" clId="Web-{E0BFBA9F-40AC-0000-A20D-740E83A521BB}" dt="2021-04-03T22:39:48.116" v="297" actId="20577"/>
        <pc:sldMkLst>
          <pc:docMk/>
          <pc:sldMk cId="2710108709" sldId="315"/>
        </pc:sldMkLst>
        <pc:spChg chg="mod">
          <ac:chgData name="Hinz, Joseph" userId="S::joehinz@tamu.edu::fc0533f2-b1d9-4c44-9591-6d624dab0943" providerId="AD" clId="Web-{E0BFBA9F-40AC-0000-A20D-740E83A521BB}" dt="2021-04-03T22:39:48.116" v="297" actId="20577"/>
          <ac:spMkLst>
            <pc:docMk/>
            <pc:sldMk cId="2710108709" sldId="315"/>
            <ac:spMk id="2" creationId="{D29EBF94-7459-4287-8938-1081F439799C}"/>
          </ac:spMkLst>
        </pc:spChg>
      </pc:sldChg>
      <pc:sldChg chg="del">
        <pc:chgData name="Hinz, Joseph" userId="S::joehinz@tamu.edu::fc0533f2-b1d9-4c44-9591-6d624dab0943" providerId="AD" clId="Web-{E0BFBA9F-40AC-0000-A20D-740E83A521BB}" dt="2021-04-03T22:36:42.073" v="250"/>
        <pc:sldMkLst>
          <pc:docMk/>
          <pc:sldMk cId="607339128" sldId="320"/>
        </pc:sldMkLst>
      </pc:sldChg>
      <pc:sldChg chg="delSp modSp new mod modClrScheme chgLayout">
        <pc:chgData name="Hinz, Joseph" userId="S::joehinz@tamu.edu::fc0533f2-b1d9-4c44-9591-6d624dab0943" providerId="AD" clId="Web-{E0BFBA9F-40AC-0000-A20D-740E83A521BB}" dt="2021-04-03T22:24:29.181" v="16" actId="20577"/>
        <pc:sldMkLst>
          <pc:docMk/>
          <pc:sldMk cId="3106157348" sldId="328"/>
        </pc:sldMkLst>
        <pc:spChg chg="mod ord">
          <ac:chgData name="Hinz, Joseph" userId="S::joehinz@tamu.edu::fc0533f2-b1d9-4c44-9591-6d624dab0943" providerId="AD" clId="Web-{E0BFBA9F-40AC-0000-A20D-740E83A521BB}" dt="2021-04-03T22:24:29.181" v="16" actId="20577"/>
          <ac:spMkLst>
            <pc:docMk/>
            <pc:sldMk cId="3106157348" sldId="328"/>
            <ac:spMk id="2" creationId="{B6D2B0CE-3BE4-403D-B05E-1335097BED49}"/>
          </ac:spMkLst>
        </pc:spChg>
        <pc:spChg chg="del">
          <ac:chgData name="Hinz, Joseph" userId="S::joehinz@tamu.edu::fc0533f2-b1d9-4c44-9591-6d624dab0943" providerId="AD" clId="Web-{E0BFBA9F-40AC-0000-A20D-740E83A521BB}" dt="2021-04-03T22:24:20.492" v="11"/>
          <ac:spMkLst>
            <pc:docMk/>
            <pc:sldMk cId="3106157348" sldId="328"/>
            <ac:spMk id="3" creationId="{498C1AD1-B074-4A18-9C12-89A89824EB7D}"/>
          </ac:spMkLst>
        </pc:spChg>
      </pc:sldChg>
      <pc:sldChg chg="modSp new">
        <pc:chgData name="Hinz, Joseph" userId="S::joehinz@tamu.edu::fc0533f2-b1d9-4c44-9591-6d624dab0943" providerId="AD" clId="Web-{E0BFBA9F-40AC-0000-A20D-740E83A521BB}" dt="2021-04-03T22:47:54.933" v="342" actId="20577"/>
        <pc:sldMkLst>
          <pc:docMk/>
          <pc:sldMk cId="799505534" sldId="329"/>
        </pc:sldMkLst>
        <pc:spChg chg="mod">
          <ac:chgData name="Hinz, Joseph" userId="S::joehinz@tamu.edu::fc0533f2-b1d9-4c44-9591-6d624dab0943" providerId="AD" clId="Web-{E0BFBA9F-40AC-0000-A20D-740E83A521BB}" dt="2021-04-03T22:45:05.860" v="305" actId="20577"/>
          <ac:spMkLst>
            <pc:docMk/>
            <pc:sldMk cId="799505534" sldId="329"/>
            <ac:spMk id="2" creationId="{D2EC48A3-8371-47FE-861C-346EA85F4FA1}"/>
          </ac:spMkLst>
        </pc:spChg>
        <pc:spChg chg="mod">
          <ac:chgData name="Hinz, Joseph" userId="S::joehinz@tamu.edu::fc0533f2-b1d9-4c44-9591-6d624dab0943" providerId="AD" clId="Web-{E0BFBA9F-40AC-0000-A20D-740E83A521BB}" dt="2021-04-03T22:47:54.933" v="342" actId="20577"/>
          <ac:spMkLst>
            <pc:docMk/>
            <pc:sldMk cId="799505534" sldId="329"/>
            <ac:spMk id="3" creationId="{D075087E-E280-4670-AF4C-DC761DAFE423}"/>
          </ac:spMkLst>
        </pc:spChg>
      </pc:sldChg>
    </pc:docChg>
  </pc:docChgLst>
  <pc:docChgLst>
    <pc:chgData name="Cura, Ethan" userId="S::ethancura@tamu.edu::550649f0-6a24-4540-a107-5c5029641027" providerId="AD" clId="Web-{2FC61047-EE16-7A6C-4626-4A0C11026467}"/>
    <pc:docChg chg="modSld">
      <pc:chgData name="Cura, Ethan" userId="S::ethancura@tamu.edu::550649f0-6a24-4540-a107-5c5029641027" providerId="AD" clId="Web-{2FC61047-EE16-7A6C-4626-4A0C11026467}" dt="2021-04-19T02:26:30.611" v="21" actId="20577"/>
      <pc:docMkLst>
        <pc:docMk/>
      </pc:docMkLst>
      <pc:sldChg chg="modSp">
        <pc:chgData name="Cura, Ethan" userId="S::ethancura@tamu.edu::550649f0-6a24-4540-a107-5c5029641027" providerId="AD" clId="Web-{2FC61047-EE16-7A6C-4626-4A0C11026467}" dt="2021-04-19T02:26:30.611" v="21" actId="20577"/>
        <pc:sldMkLst>
          <pc:docMk/>
          <pc:sldMk cId="109857222" sldId="256"/>
        </pc:sldMkLst>
        <pc:spChg chg="mod">
          <ac:chgData name="Cura, Ethan" userId="S::ethancura@tamu.edu::550649f0-6a24-4540-a107-5c5029641027" providerId="AD" clId="Web-{2FC61047-EE16-7A6C-4626-4A0C11026467}" dt="2021-04-19T02:26:30.611" v="21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Hinz, Joseph" userId="S::joehinz@tamu.edu::fc0533f2-b1d9-4c44-9591-6d624dab0943" providerId="AD" clId="Web-{1874AE9F-E09D-0000-9F08-2C574103298C}"/>
    <pc:docChg chg="addSld delSld modSld sldOrd">
      <pc:chgData name="Hinz, Joseph" userId="S::joehinz@tamu.edu::fc0533f2-b1d9-4c44-9591-6d624dab0943" providerId="AD" clId="Web-{1874AE9F-E09D-0000-9F08-2C574103298C}" dt="2021-02-24T18:05:41.330" v="197" actId="1076"/>
      <pc:docMkLst>
        <pc:docMk/>
      </pc:docMkLst>
      <pc:sldChg chg="addSp delSp modSp">
        <pc:chgData name="Hinz, Joseph" userId="S::joehinz@tamu.edu::fc0533f2-b1d9-4c44-9591-6d624dab0943" providerId="AD" clId="Web-{1874AE9F-E09D-0000-9F08-2C574103298C}" dt="2021-02-24T17:57:37.941" v="161" actId="1076"/>
        <pc:sldMkLst>
          <pc:docMk/>
          <pc:sldMk cId="1024241705" sldId="271"/>
        </pc:sldMkLst>
        <pc:spChg chg="add del mod">
          <ac:chgData name="Hinz, Joseph" userId="S::joehinz@tamu.edu::fc0533f2-b1d9-4c44-9591-6d624dab0943" providerId="AD" clId="Web-{1874AE9F-E09D-0000-9F08-2C574103298C}" dt="2021-02-24T17:57:29.925" v="158"/>
          <ac:spMkLst>
            <pc:docMk/>
            <pc:sldMk cId="1024241705" sldId="271"/>
            <ac:spMk id="4" creationId="{78E29766-C6FD-4427-B350-D165C61BB269}"/>
          </ac:spMkLst>
        </pc:spChg>
        <pc:picChg chg="add mod ord">
          <ac:chgData name="Hinz, Joseph" userId="S::joehinz@tamu.edu::fc0533f2-b1d9-4c44-9591-6d624dab0943" providerId="AD" clId="Web-{1874AE9F-E09D-0000-9F08-2C574103298C}" dt="2021-02-24T17:57:37.941" v="161" actId="1076"/>
          <ac:picMkLst>
            <pc:docMk/>
            <pc:sldMk cId="1024241705" sldId="271"/>
            <ac:picMk id="5" creationId="{B5B4290D-0BDD-4DFC-B393-545DB5773B3B}"/>
          </ac:picMkLst>
        </pc:picChg>
        <pc:picChg chg="del">
          <ac:chgData name="Hinz, Joseph" userId="S::joehinz@tamu.edu::fc0533f2-b1d9-4c44-9591-6d624dab0943" providerId="AD" clId="Web-{1874AE9F-E09D-0000-9F08-2C574103298C}" dt="2021-02-24T17:57:28.956" v="157"/>
          <ac:picMkLst>
            <pc:docMk/>
            <pc:sldMk cId="1024241705" sldId="271"/>
            <ac:picMk id="6" creationId="{57587CCA-C621-454B-80F6-D037C4BFD435}"/>
          </ac:picMkLst>
        </pc:picChg>
      </pc:sldChg>
      <pc:sldChg chg="del">
        <pc:chgData name="Hinz, Joseph" userId="S::joehinz@tamu.edu::fc0533f2-b1d9-4c44-9591-6d624dab0943" providerId="AD" clId="Web-{1874AE9F-E09D-0000-9F08-2C574103298C}" dt="2021-02-24T17:58:14.114" v="162"/>
        <pc:sldMkLst>
          <pc:docMk/>
          <pc:sldMk cId="173746011" sldId="272"/>
        </pc:sldMkLst>
      </pc:sldChg>
      <pc:sldChg chg="modSp">
        <pc:chgData name="Hinz, Joseph" userId="S::joehinz@tamu.edu::fc0533f2-b1d9-4c44-9591-6d624dab0943" providerId="AD" clId="Web-{1874AE9F-E09D-0000-9F08-2C574103298C}" dt="2021-02-24T17:31:21.284" v="64" actId="20577"/>
        <pc:sldMkLst>
          <pc:docMk/>
          <pc:sldMk cId="1290514137" sldId="309"/>
        </pc:sldMkLst>
        <pc:spChg chg="mod">
          <ac:chgData name="Hinz, Joseph" userId="S::joehinz@tamu.edu::fc0533f2-b1d9-4c44-9591-6d624dab0943" providerId="AD" clId="Web-{1874AE9F-E09D-0000-9F08-2C574103298C}" dt="2021-02-24T17:31:21.284" v="64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Hinz, Joseph" userId="S::joehinz@tamu.edu::fc0533f2-b1d9-4c44-9591-6d624dab0943" providerId="AD" clId="Web-{1874AE9F-E09D-0000-9F08-2C574103298C}" dt="2021-02-24T17:40:58.411" v="154" actId="20577"/>
        <pc:sldMkLst>
          <pc:docMk/>
          <pc:sldMk cId="3995309801" sldId="311"/>
        </pc:sldMkLst>
        <pc:spChg chg="mod">
          <ac:chgData name="Hinz, Joseph" userId="S::joehinz@tamu.edu::fc0533f2-b1d9-4c44-9591-6d624dab0943" providerId="AD" clId="Web-{1874AE9F-E09D-0000-9F08-2C574103298C}" dt="2021-02-24T17:40:58.411" v="154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addSp delSp modSp">
        <pc:chgData name="Hinz, Joseph" userId="S::joehinz@tamu.edu::fc0533f2-b1d9-4c44-9591-6d624dab0943" providerId="AD" clId="Web-{1874AE9F-E09D-0000-9F08-2C574103298C}" dt="2021-02-24T18:05:41.330" v="197" actId="1076"/>
        <pc:sldMkLst>
          <pc:docMk/>
          <pc:sldMk cId="2196497257" sldId="318"/>
        </pc:sldMkLst>
        <pc:spChg chg="add del mod">
          <ac:chgData name="Hinz, Joseph" userId="S::joehinz@tamu.edu::fc0533f2-b1d9-4c44-9591-6d624dab0943" providerId="AD" clId="Web-{1874AE9F-E09D-0000-9F08-2C574103298C}" dt="2021-02-24T18:05:33.423" v="194"/>
          <ac:spMkLst>
            <pc:docMk/>
            <pc:sldMk cId="2196497257" sldId="318"/>
            <ac:spMk id="5" creationId="{9CC650A5-51B8-44E1-A756-72FA33EAD4D3}"/>
          </ac:spMkLst>
        </pc:spChg>
        <pc:picChg chg="del">
          <ac:chgData name="Hinz, Joseph" userId="S::joehinz@tamu.edu::fc0533f2-b1d9-4c44-9591-6d624dab0943" providerId="AD" clId="Web-{1874AE9F-E09D-0000-9F08-2C574103298C}" dt="2021-02-24T18:04:12.327" v="193"/>
          <ac:picMkLst>
            <pc:docMk/>
            <pc:sldMk cId="2196497257" sldId="318"/>
            <ac:picMk id="4" creationId="{423C066D-0728-4A8F-B3AC-F69563E2A42B}"/>
          </ac:picMkLst>
        </pc:picChg>
        <pc:picChg chg="add mod ord">
          <ac:chgData name="Hinz, Joseph" userId="S::joehinz@tamu.edu::fc0533f2-b1d9-4c44-9591-6d624dab0943" providerId="AD" clId="Web-{1874AE9F-E09D-0000-9F08-2C574103298C}" dt="2021-02-24T18:05:41.330" v="197" actId="1076"/>
          <ac:picMkLst>
            <pc:docMk/>
            <pc:sldMk cId="2196497257" sldId="318"/>
            <ac:picMk id="6" creationId="{78F4024C-86AC-47BB-BEBB-117745E315CD}"/>
          </ac:picMkLst>
        </pc:picChg>
      </pc:sldChg>
      <pc:sldChg chg="addSp delSp modSp">
        <pc:chgData name="Hinz, Joseph" userId="S::joehinz@tamu.edu::fc0533f2-b1d9-4c44-9591-6d624dab0943" providerId="AD" clId="Web-{1874AE9F-E09D-0000-9F08-2C574103298C}" dt="2021-02-24T17:58:23.504" v="163"/>
        <pc:sldMkLst>
          <pc:docMk/>
          <pc:sldMk cId="1269136696" sldId="319"/>
        </pc:sldMkLst>
        <pc:spChg chg="add mod">
          <ac:chgData name="Hinz, Joseph" userId="S::joehinz@tamu.edu::fc0533f2-b1d9-4c44-9591-6d624dab0943" providerId="AD" clId="Web-{1874AE9F-E09D-0000-9F08-2C574103298C}" dt="2021-02-24T17:58:23.504" v="163"/>
          <ac:spMkLst>
            <pc:docMk/>
            <pc:sldMk cId="1269136696" sldId="319"/>
            <ac:spMk id="5" creationId="{9817C105-B719-44C6-99D0-CCED3EAEF2AF}"/>
          </ac:spMkLst>
        </pc:spChg>
        <pc:picChg chg="del">
          <ac:chgData name="Hinz, Joseph" userId="S::joehinz@tamu.edu::fc0533f2-b1d9-4c44-9591-6d624dab0943" providerId="AD" clId="Web-{1874AE9F-E09D-0000-9F08-2C574103298C}" dt="2021-02-24T17:58:23.504" v="163"/>
          <ac:picMkLst>
            <pc:docMk/>
            <pc:sldMk cId="1269136696" sldId="319"/>
            <ac:picMk id="4" creationId="{9F6E2AAC-D666-40E0-9353-E8E0DCF1285E}"/>
          </ac:picMkLst>
        </pc:picChg>
      </pc:sldChg>
      <pc:sldChg chg="add ord">
        <pc:chgData name="Hinz, Joseph" userId="S::joehinz@tamu.edu::fc0533f2-b1d9-4c44-9591-6d624dab0943" providerId="AD" clId="Web-{1874AE9F-E09D-0000-9F08-2C574103298C}" dt="2021-02-24T17:41:41.131" v="156"/>
        <pc:sldMkLst>
          <pc:docMk/>
          <pc:sldMk cId="607339128" sldId="320"/>
        </pc:sldMkLst>
      </pc:sldChg>
      <pc:sldChg chg="addSp delSp modSp new">
        <pc:chgData name="Hinz, Joseph" userId="S::joehinz@tamu.edu::fc0533f2-b1d9-4c44-9591-6d624dab0943" providerId="AD" clId="Web-{1874AE9F-E09D-0000-9F08-2C574103298C}" dt="2021-02-24T18:00:01.460" v="186" actId="1076"/>
        <pc:sldMkLst>
          <pc:docMk/>
          <pc:sldMk cId="911212137" sldId="321"/>
        </pc:sldMkLst>
        <pc:spChg chg="mod">
          <ac:chgData name="Hinz, Joseph" userId="S::joehinz@tamu.edu::fc0533f2-b1d9-4c44-9591-6d624dab0943" providerId="AD" clId="Web-{1874AE9F-E09D-0000-9F08-2C574103298C}" dt="2021-02-24T17:59:54.163" v="183" actId="1076"/>
          <ac:spMkLst>
            <pc:docMk/>
            <pc:sldMk cId="911212137" sldId="321"/>
            <ac:spMk id="2" creationId="{662EEDD4-DB1C-4331-8BF2-FE6807C1B1B8}"/>
          </ac:spMkLst>
        </pc:spChg>
        <pc:spChg chg="del">
          <ac:chgData name="Hinz, Joseph" userId="S::joehinz@tamu.edu::fc0533f2-b1d9-4c44-9591-6d624dab0943" providerId="AD" clId="Web-{1874AE9F-E09D-0000-9F08-2C574103298C}" dt="2021-02-24T17:59:41.210" v="179"/>
          <ac:spMkLst>
            <pc:docMk/>
            <pc:sldMk cId="911212137" sldId="321"/>
            <ac:spMk id="3" creationId="{80354E23-2B20-403E-A5A6-D06F9A1B9378}"/>
          </ac:spMkLst>
        </pc:spChg>
        <pc:picChg chg="add mod ord">
          <ac:chgData name="Hinz, Joseph" userId="S::joehinz@tamu.edu::fc0533f2-b1d9-4c44-9591-6d624dab0943" providerId="AD" clId="Web-{1874AE9F-E09D-0000-9F08-2C574103298C}" dt="2021-02-24T18:00:01.460" v="186" actId="1076"/>
          <ac:picMkLst>
            <pc:docMk/>
            <pc:sldMk cId="911212137" sldId="321"/>
            <ac:picMk id="4" creationId="{56988489-060D-443E-9872-1BCA65651665}"/>
          </ac:picMkLst>
        </pc:picChg>
      </pc:sldChg>
      <pc:sldChg chg="modSp new">
        <pc:chgData name="Hinz, Joseph" userId="S::joehinz@tamu.edu::fc0533f2-b1d9-4c44-9591-6d624dab0943" providerId="AD" clId="Web-{1874AE9F-E09D-0000-9F08-2C574103298C}" dt="2021-02-24T18:03:57.811" v="192" actId="20577"/>
        <pc:sldMkLst>
          <pc:docMk/>
          <pc:sldMk cId="3777857561" sldId="322"/>
        </pc:sldMkLst>
        <pc:spChg chg="mod">
          <ac:chgData name="Hinz, Joseph" userId="S::joehinz@tamu.edu::fc0533f2-b1d9-4c44-9591-6d624dab0943" providerId="AD" clId="Web-{1874AE9F-E09D-0000-9F08-2C574103298C}" dt="2021-02-24T18:03:57.811" v="192" actId="20577"/>
          <ac:spMkLst>
            <pc:docMk/>
            <pc:sldMk cId="3777857561" sldId="322"/>
            <ac:spMk id="2" creationId="{C19893B0-1BDE-4644-9AFC-B9E76FF0E3F9}"/>
          </ac:spMkLst>
        </pc:spChg>
      </pc:sldChg>
    </pc:docChg>
  </pc:docChgLst>
  <pc:docChgLst>
    <pc:chgData name="Hinz, Joseph" userId="S::joehinz@tamu.edu::fc0533f2-b1d9-4c44-9591-6d624dab0943" providerId="AD" clId="Web-{2C0DBF60-AC01-40AB-B205-05A4DACC59C7}"/>
    <pc:docChg chg="addSld delSld modSld sldOrd">
      <pc:chgData name="Hinz, Joseph" userId="S::joehinz@tamu.edu::fc0533f2-b1d9-4c44-9591-6d624dab0943" providerId="AD" clId="Web-{2C0DBF60-AC01-40AB-B205-05A4DACC59C7}" dt="2021-04-05T02:48:19.187" v="611" actId="14100"/>
      <pc:docMkLst>
        <pc:docMk/>
      </pc:docMkLst>
      <pc:sldChg chg="modSp">
        <pc:chgData name="Hinz, Joseph" userId="S::joehinz@tamu.edu::fc0533f2-b1d9-4c44-9591-6d624dab0943" providerId="AD" clId="Web-{2C0DBF60-AC01-40AB-B205-05A4DACC59C7}" dt="2021-04-05T01:16:51.950" v="548" actId="20577"/>
        <pc:sldMkLst>
          <pc:docMk/>
          <pc:sldMk cId="2544370008" sldId="257"/>
        </pc:sldMkLst>
        <pc:spChg chg="mod">
          <ac:chgData name="Hinz, Joseph" userId="S::joehinz@tamu.edu::fc0533f2-b1d9-4c44-9591-6d624dab0943" providerId="AD" clId="Web-{2C0DBF60-AC01-40AB-B205-05A4DACC59C7}" dt="2021-04-05T01:16:51.950" v="548" actId="20577"/>
          <ac:spMkLst>
            <pc:docMk/>
            <pc:sldMk cId="2544370008" sldId="257"/>
            <ac:spMk id="3" creationId="{F64CC4BE-9210-4544-A9EE-89DFB6C1F4AA}"/>
          </ac:spMkLst>
        </pc:spChg>
      </pc:sldChg>
      <pc:sldChg chg="addSp delSp modSp">
        <pc:chgData name="Hinz, Joseph" userId="S::joehinz@tamu.edu::fc0533f2-b1d9-4c44-9591-6d624dab0943" providerId="AD" clId="Web-{2C0DBF60-AC01-40AB-B205-05A4DACC59C7}" dt="2021-04-04T20:17:57.979" v="158" actId="14100"/>
        <pc:sldMkLst>
          <pc:docMk/>
          <pc:sldMk cId="2072588586" sldId="330"/>
        </pc:sldMkLst>
        <pc:spChg chg="mod">
          <ac:chgData name="Hinz, Joseph" userId="S::joehinz@tamu.edu::fc0533f2-b1d9-4c44-9591-6d624dab0943" providerId="AD" clId="Web-{2C0DBF60-AC01-40AB-B205-05A4DACC59C7}" dt="2021-04-04T19:47:24.267" v="84" actId="20577"/>
          <ac:spMkLst>
            <pc:docMk/>
            <pc:sldMk cId="2072588586" sldId="330"/>
            <ac:spMk id="2" creationId="{A514AD6A-5B14-499A-82F7-4995306A80CE}"/>
          </ac:spMkLst>
        </pc:spChg>
        <pc:spChg chg="del">
          <ac:chgData name="Hinz, Joseph" userId="S::joehinz@tamu.edu::fc0533f2-b1d9-4c44-9591-6d624dab0943" providerId="AD" clId="Web-{2C0DBF60-AC01-40AB-B205-05A4DACC59C7}" dt="2021-04-04T17:39:53.940" v="1"/>
          <ac:spMkLst>
            <pc:docMk/>
            <pc:sldMk cId="2072588586" sldId="330"/>
            <ac:spMk id="3" creationId="{58241A3B-A91A-4616-BB9F-F809EA80BA8A}"/>
          </ac:spMkLst>
        </pc:spChg>
        <pc:spChg chg="add mod">
          <ac:chgData name="Hinz, Joseph" userId="S::joehinz@tamu.edu::fc0533f2-b1d9-4c44-9591-6d624dab0943" providerId="AD" clId="Web-{2C0DBF60-AC01-40AB-B205-05A4DACC59C7}" dt="2021-04-04T20:17:57.979" v="158" actId="14100"/>
          <ac:spMkLst>
            <pc:docMk/>
            <pc:sldMk cId="2072588586" sldId="330"/>
            <ac:spMk id="4" creationId="{03E605AD-8B18-48B0-B74D-799CFE315835}"/>
          </ac:spMkLst>
        </pc:spChg>
        <pc:spChg chg="del">
          <ac:chgData name="Hinz, Joseph" userId="S::joehinz@tamu.edu::fc0533f2-b1d9-4c44-9591-6d624dab0943" providerId="AD" clId="Web-{2C0DBF60-AC01-40AB-B205-05A4DACC59C7}" dt="2021-04-04T17:39:47.956" v="0"/>
          <ac:spMkLst>
            <pc:docMk/>
            <pc:sldMk cId="2072588586" sldId="330"/>
            <ac:spMk id="4" creationId="{E2AB84E2-2336-4AD9-A5D1-57D0EA61E01A}"/>
          </ac:spMkLst>
        </pc:spChg>
        <pc:spChg chg="del">
          <ac:chgData name="Hinz, Joseph" userId="S::joehinz@tamu.edu::fc0533f2-b1d9-4c44-9591-6d624dab0943" providerId="AD" clId="Web-{2C0DBF60-AC01-40AB-B205-05A4DACC59C7}" dt="2021-04-04T17:39:57.096" v="2"/>
          <ac:spMkLst>
            <pc:docMk/>
            <pc:sldMk cId="2072588586" sldId="330"/>
            <ac:spMk id="5" creationId="{E22FD07D-79F4-4C4C-99FD-C57E07F77ED0}"/>
          </ac:spMkLst>
        </pc:spChg>
        <pc:spChg chg="del">
          <ac:chgData name="Hinz, Joseph" userId="S::joehinz@tamu.edu::fc0533f2-b1d9-4c44-9591-6d624dab0943" providerId="AD" clId="Web-{2C0DBF60-AC01-40AB-B205-05A4DACC59C7}" dt="2021-04-04T17:40:00.768" v="3"/>
          <ac:spMkLst>
            <pc:docMk/>
            <pc:sldMk cId="2072588586" sldId="330"/>
            <ac:spMk id="6" creationId="{269C6064-99FD-47B6-8A57-8EB900EF2F2F}"/>
          </ac:spMkLst>
        </pc:spChg>
        <pc:spChg chg="add mod">
          <ac:chgData name="Hinz, Joseph" userId="S::joehinz@tamu.edu::fc0533f2-b1d9-4c44-9591-6d624dab0943" providerId="AD" clId="Web-{2C0DBF60-AC01-40AB-B205-05A4DACC59C7}" dt="2021-04-04T20:17:55.588" v="157" actId="14100"/>
          <ac:spMkLst>
            <pc:docMk/>
            <pc:sldMk cId="2072588586" sldId="330"/>
            <ac:spMk id="8" creationId="{9D582DCF-F3D9-42C3-B12A-3D0B4B8D526E}"/>
          </ac:spMkLst>
        </pc:spChg>
        <pc:picChg chg="add mod modCrop">
          <ac:chgData name="Hinz, Joseph" userId="S::joehinz@tamu.edu::fc0533f2-b1d9-4c44-9591-6d624dab0943" providerId="AD" clId="Web-{2C0DBF60-AC01-40AB-B205-05A4DACC59C7}" dt="2021-04-04T19:42:26.219" v="21" actId="1076"/>
          <ac:picMkLst>
            <pc:docMk/>
            <pc:sldMk cId="2072588586" sldId="330"/>
            <ac:picMk id="3" creationId="{38397028-9C38-4F23-BD4F-6A60D67B569F}"/>
          </ac:picMkLst>
        </pc:picChg>
        <pc:picChg chg="add mod ord modCrop">
          <ac:chgData name="Hinz, Joseph" userId="S::joehinz@tamu.edu::fc0533f2-b1d9-4c44-9591-6d624dab0943" providerId="AD" clId="Web-{2C0DBF60-AC01-40AB-B205-05A4DACC59C7}" dt="2021-04-04T17:41:47.411" v="12" actId="1076"/>
          <ac:picMkLst>
            <pc:docMk/>
            <pc:sldMk cId="2072588586" sldId="330"/>
            <ac:picMk id="7" creationId="{C27C85E3-BDD6-4274-A3C2-C4443F681131}"/>
          </ac:picMkLst>
        </pc:picChg>
      </pc:sldChg>
      <pc:sldChg chg="addSp delSp modSp new mod modClrScheme chgLayout">
        <pc:chgData name="Hinz, Joseph" userId="S::joehinz@tamu.edu::fc0533f2-b1d9-4c44-9591-6d624dab0943" providerId="AD" clId="Web-{2C0DBF60-AC01-40AB-B205-05A4DACC59C7}" dt="2021-04-04T20:14:47.606" v="115" actId="1076"/>
        <pc:sldMkLst>
          <pc:docMk/>
          <pc:sldMk cId="3934107141" sldId="331"/>
        </pc:sldMkLst>
        <pc:spChg chg="mod ord">
          <ac:chgData name="Hinz, Joseph" userId="S::joehinz@tamu.edu::fc0533f2-b1d9-4c44-9591-6d624dab0943" providerId="AD" clId="Web-{2C0DBF60-AC01-40AB-B205-05A4DACC59C7}" dt="2021-04-04T19:47:16.970" v="80" actId="20577"/>
          <ac:spMkLst>
            <pc:docMk/>
            <pc:sldMk cId="3934107141" sldId="331"/>
            <ac:spMk id="2" creationId="{23789BDF-E808-4BCE-9B79-4C59414FC7DE}"/>
          </ac:spMkLst>
        </pc:spChg>
        <pc:spChg chg="add mod">
          <ac:chgData name="Hinz, Joseph" userId="S::joehinz@tamu.edu::fc0533f2-b1d9-4c44-9591-6d624dab0943" providerId="AD" clId="Web-{2C0DBF60-AC01-40AB-B205-05A4DACC59C7}" dt="2021-04-04T20:14:28.246" v="111" actId="14100"/>
          <ac:spMkLst>
            <pc:docMk/>
            <pc:sldMk cId="3934107141" sldId="331"/>
            <ac:spMk id="3" creationId="{8AF4ADDE-B7C5-45BC-95A8-91AE1ED96AA2}"/>
          </ac:spMkLst>
        </pc:spChg>
        <pc:spChg chg="del">
          <ac:chgData name="Hinz, Joseph" userId="S::joehinz@tamu.edu::fc0533f2-b1d9-4c44-9591-6d624dab0943" providerId="AD" clId="Web-{2C0DBF60-AC01-40AB-B205-05A4DACC59C7}" dt="2021-04-04T19:43:05.455" v="23"/>
          <ac:spMkLst>
            <pc:docMk/>
            <pc:sldMk cId="3934107141" sldId="331"/>
            <ac:spMk id="3" creationId="{D0193B8D-AF08-4BE3-8F4E-DB83A0A29415}"/>
          </ac:spMkLst>
        </pc:spChg>
        <pc:spChg chg="del mod ord">
          <ac:chgData name="Hinz, Joseph" userId="S::joehinz@tamu.edu::fc0533f2-b1d9-4c44-9591-6d624dab0943" providerId="AD" clId="Web-{2C0DBF60-AC01-40AB-B205-05A4DACC59C7}" dt="2021-04-04T19:43:21.456" v="28"/>
          <ac:spMkLst>
            <pc:docMk/>
            <pc:sldMk cId="3934107141" sldId="331"/>
            <ac:spMk id="4" creationId="{92F533A2-C75B-48C5-85F3-B2725404B0A5}"/>
          </ac:spMkLst>
        </pc:spChg>
        <pc:spChg chg="del">
          <ac:chgData name="Hinz, Joseph" userId="S::joehinz@tamu.edu::fc0533f2-b1d9-4c44-9591-6d624dab0943" providerId="AD" clId="Web-{2C0DBF60-AC01-40AB-B205-05A4DACC59C7}" dt="2021-04-04T19:43:05.455" v="23"/>
          <ac:spMkLst>
            <pc:docMk/>
            <pc:sldMk cId="3934107141" sldId="331"/>
            <ac:spMk id="5" creationId="{78CBB38E-1606-4E30-8ADD-F0197F0281AB}"/>
          </ac:spMkLst>
        </pc:spChg>
        <pc:spChg chg="del">
          <ac:chgData name="Hinz, Joseph" userId="S::joehinz@tamu.edu::fc0533f2-b1d9-4c44-9591-6d624dab0943" providerId="AD" clId="Web-{2C0DBF60-AC01-40AB-B205-05A4DACC59C7}" dt="2021-04-04T19:43:05.455" v="23"/>
          <ac:spMkLst>
            <pc:docMk/>
            <pc:sldMk cId="3934107141" sldId="331"/>
            <ac:spMk id="6" creationId="{E83F49CB-5EE7-4A35-A867-2D5688750CD7}"/>
          </ac:spMkLst>
        </pc:spChg>
        <pc:spChg chg="add mod">
          <ac:chgData name="Hinz, Joseph" userId="S::joehinz@tamu.edu::fc0533f2-b1d9-4c44-9591-6d624dab0943" providerId="AD" clId="Web-{2C0DBF60-AC01-40AB-B205-05A4DACC59C7}" dt="2021-04-04T20:14:38.402" v="113" actId="1076"/>
          <ac:spMkLst>
            <pc:docMk/>
            <pc:sldMk cId="3934107141" sldId="331"/>
            <ac:spMk id="10" creationId="{2FD60E05-6D57-40E4-BF81-06041A8CCCDF}"/>
          </ac:spMkLst>
        </pc:spChg>
        <pc:spChg chg="add mod">
          <ac:chgData name="Hinz, Joseph" userId="S::joehinz@tamu.edu::fc0533f2-b1d9-4c44-9591-6d624dab0943" providerId="AD" clId="Web-{2C0DBF60-AC01-40AB-B205-05A4DACC59C7}" dt="2021-04-04T20:14:47.606" v="115" actId="1076"/>
          <ac:spMkLst>
            <pc:docMk/>
            <pc:sldMk cId="3934107141" sldId="331"/>
            <ac:spMk id="11" creationId="{7B81915B-0137-4C56-BE7A-EA3CB400FEDE}"/>
          </ac:spMkLst>
        </pc:spChg>
        <pc:picChg chg="add mod modCrop">
          <ac:chgData name="Hinz, Joseph" userId="S::joehinz@tamu.edu::fc0533f2-b1d9-4c44-9591-6d624dab0943" providerId="AD" clId="Web-{2C0DBF60-AC01-40AB-B205-05A4DACC59C7}" dt="2021-04-04T19:46:40.796" v="69" actId="14100"/>
          <ac:picMkLst>
            <pc:docMk/>
            <pc:sldMk cId="3934107141" sldId="331"/>
            <ac:picMk id="7" creationId="{14B9CB45-FED3-4280-A5D4-C53B2B4D326B}"/>
          </ac:picMkLst>
        </pc:picChg>
        <pc:picChg chg="add mod modCrop">
          <ac:chgData name="Hinz, Joseph" userId="S::joehinz@tamu.edu::fc0533f2-b1d9-4c44-9591-6d624dab0943" providerId="AD" clId="Web-{2C0DBF60-AC01-40AB-B205-05A4DACC59C7}" dt="2021-04-04T19:46:54.484" v="75" actId="1076"/>
          <ac:picMkLst>
            <pc:docMk/>
            <pc:sldMk cId="3934107141" sldId="331"/>
            <ac:picMk id="8" creationId="{EAEA09ED-3721-43F0-A932-EEA615367042}"/>
          </ac:picMkLst>
        </pc:picChg>
        <pc:picChg chg="add mod modCrop">
          <ac:chgData name="Hinz, Joseph" userId="S::joehinz@tamu.edu::fc0533f2-b1d9-4c44-9591-6d624dab0943" providerId="AD" clId="Web-{2C0DBF60-AC01-40AB-B205-05A4DACC59C7}" dt="2021-04-04T19:46:51.906" v="74" actId="1076"/>
          <ac:picMkLst>
            <pc:docMk/>
            <pc:sldMk cId="3934107141" sldId="331"/>
            <ac:picMk id="9" creationId="{CC86776C-49F1-404F-9BFB-AFB025640A16}"/>
          </ac:picMkLst>
        </pc:picChg>
      </pc:sldChg>
      <pc:sldChg chg="addSp delSp modSp new ord">
        <pc:chgData name="Hinz, Joseph" userId="S::joehinz@tamu.edu::fc0533f2-b1d9-4c44-9591-6d624dab0943" providerId="AD" clId="Web-{2C0DBF60-AC01-40AB-B205-05A4DACC59C7}" dt="2021-04-05T01:29:36.626" v="567" actId="20577"/>
        <pc:sldMkLst>
          <pc:docMk/>
          <pc:sldMk cId="2513474694" sldId="332"/>
        </pc:sldMkLst>
        <pc:spChg chg="mod">
          <ac:chgData name="Hinz, Joseph" userId="S::joehinz@tamu.edu::fc0533f2-b1d9-4c44-9591-6d624dab0943" providerId="AD" clId="Web-{2C0DBF60-AC01-40AB-B205-05A4DACC59C7}" dt="2021-04-05T01:29:36.626" v="567" actId="20577"/>
          <ac:spMkLst>
            <pc:docMk/>
            <pc:sldMk cId="2513474694" sldId="332"/>
            <ac:spMk id="2" creationId="{8970AC0F-5C0E-4CC2-82AC-9D6D814F231D}"/>
          </ac:spMkLst>
        </pc:spChg>
        <pc:spChg chg="del">
          <ac:chgData name="Hinz, Joseph" userId="S::joehinz@tamu.edu::fc0533f2-b1d9-4c44-9591-6d624dab0943" providerId="AD" clId="Web-{2C0DBF60-AC01-40AB-B205-05A4DACC59C7}" dt="2021-04-04T20:12:24.770" v="95"/>
          <ac:spMkLst>
            <pc:docMk/>
            <pc:sldMk cId="2513474694" sldId="332"/>
            <ac:spMk id="3" creationId="{8B318B83-BC8E-4D5F-ADEF-B79A8AEAEB54}"/>
          </ac:spMkLst>
        </pc:spChg>
        <pc:spChg chg="add mod">
          <ac:chgData name="Hinz, Joseph" userId="S::joehinz@tamu.edu::fc0533f2-b1d9-4c44-9591-6d624dab0943" providerId="AD" clId="Web-{2C0DBF60-AC01-40AB-B205-05A4DACC59C7}" dt="2021-04-04T20:15:14.670" v="118" actId="14100"/>
          <ac:spMkLst>
            <pc:docMk/>
            <pc:sldMk cId="2513474694" sldId="332"/>
            <ac:spMk id="6" creationId="{0225C407-5CBE-42B6-B17B-47E1B0CC588E}"/>
          </ac:spMkLst>
        </pc:spChg>
        <pc:picChg chg="add mod ord">
          <ac:chgData name="Hinz, Joseph" userId="S::joehinz@tamu.edu::fc0533f2-b1d9-4c44-9591-6d624dab0943" providerId="AD" clId="Web-{2C0DBF60-AC01-40AB-B205-05A4DACC59C7}" dt="2021-04-04T20:12:33.833" v="98" actId="1076"/>
          <ac:picMkLst>
            <pc:docMk/>
            <pc:sldMk cId="2513474694" sldId="332"/>
            <ac:picMk id="4" creationId="{6953531B-1AFB-453F-96A3-F2B13F470436}"/>
          </ac:picMkLst>
        </pc:picChg>
      </pc:sldChg>
      <pc:sldChg chg="addSp delSp modSp new">
        <pc:chgData name="Hinz, Joseph" userId="S::joehinz@tamu.edu::fc0533f2-b1d9-4c44-9591-6d624dab0943" providerId="AD" clId="Web-{2C0DBF60-AC01-40AB-B205-05A4DACC59C7}" dt="2021-04-04T20:35:28.861" v="180" actId="1076"/>
        <pc:sldMkLst>
          <pc:docMk/>
          <pc:sldMk cId="1898039913" sldId="333"/>
        </pc:sldMkLst>
        <pc:spChg chg="mod">
          <ac:chgData name="Hinz, Joseph" userId="S::joehinz@tamu.edu::fc0533f2-b1d9-4c44-9591-6d624dab0943" providerId="AD" clId="Web-{2C0DBF60-AC01-40AB-B205-05A4DACC59C7}" dt="2021-04-04T20:35:17.829" v="178" actId="20577"/>
          <ac:spMkLst>
            <pc:docMk/>
            <pc:sldMk cId="1898039913" sldId="333"/>
            <ac:spMk id="2" creationId="{ED3A4B17-EC1C-4E74-99AC-1C57326FDF14}"/>
          </ac:spMkLst>
        </pc:spChg>
        <pc:spChg chg="del">
          <ac:chgData name="Hinz, Joseph" userId="S::joehinz@tamu.edu::fc0533f2-b1d9-4c44-9591-6d624dab0943" providerId="AD" clId="Web-{2C0DBF60-AC01-40AB-B205-05A4DACC59C7}" dt="2021-04-04T20:34:59.907" v="173"/>
          <ac:spMkLst>
            <pc:docMk/>
            <pc:sldMk cId="1898039913" sldId="333"/>
            <ac:spMk id="3" creationId="{5A76F89D-2BC5-4B4F-8FE9-F4B1B6F769F1}"/>
          </ac:spMkLst>
        </pc:spChg>
        <pc:spChg chg="add mod">
          <ac:chgData name="Hinz, Joseph" userId="S::joehinz@tamu.edu::fc0533f2-b1d9-4c44-9591-6d624dab0943" providerId="AD" clId="Web-{2C0DBF60-AC01-40AB-B205-05A4DACC59C7}" dt="2021-04-04T20:35:28.861" v="180" actId="1076"/>
          <ac:spMkLst>
            <pc:docMk/>
            <pc:sldMk cId="1898039913" sldId="333"/>
            <ac:spMk id="6" creationId="{BBA58A03-4BEE-4FEF-AC8A-8999846C99A6}"/>
          </ac:spMkLst>
        </pc:spChg>
        <pc:picChg chg="add mod ord">
          <ac:chgData name="Hinz, Joseph" userId="S::joehinz@tamu.edu::fc0533f2-b1d9-4c44-9591-6d624dab0943" providerId="AD" clId="Web-{2C0DBF60-AC01-40AB-B205-05A4DACC59C7}" dt="2021-04-04T20:35:12.079" v="176" actId="1076"/>
          <ac:picMkLst>
            <pc:docMk/>
            <pc:sldMk cId="1898039913" sldId="333"/>
            <ac:picMk id="4" creationId="{0CBA330D-AFA0-4E32-8A1E-40F13AA6CD3B}"/>
          </ac:picMkLst>
        </pc:picChg>
      </pc:sldChg>
      <pc:sldChg chg="addSp delSp modSp new">
        <pc:chgData name="Hinz, Joseph" userId="S::joehinz@tamu.edu::fc0533f2-b1d9-4c44-9591-6d624dab0943" providerId="AD" clId="Web-{2C0DBF60-AC01-40AB-B205-05A4DACC59C7}" dt="2021-04-04T20:53:19.793" v="211" actId="1076"/>
        <pc:sldMkLst>
          <pc:docMk/>
          <pc:sldMk cId="318027265" sldId="334"/>
        </pc:sldMkLst>
        <pc:spChg chg="mod">
          <ac:chgData name="Hinz, Joseph" userId="S::joehinz@tamu.edu::fc0533f2-b1d9-4c44-9591-6d624dab0943" providerId="AD" clId="Web-{2C0DBF60-AC01-40AB-B205-05A4DACC59C7}" dt="2021-04-04T20:52:50.511" v="205" actId="20577"/>
          <ac:spMkLst>
            <pc:docMk/>
            <pc:sldMk cId="318027265" sldId="334"/>
            <ac:spMk id="2" creationId="{ADB20C61-9FF8-4293-88CB-CC1A2F4C57FD}"/>
          </ac:spMkLst>
        </pc:spChg>
        <pc:spChg chg="del">
          <ac:chgData name="Hinz, Joseph" userId="S::joehinz@tamu.edu::fc0533f2-b1d9-4c44-9591-6d624dab0943" providerId="AD" clId="Web-{2C0DBF60-AC01-40AB-B205-05A4DACC59C7}" dt="2021-04-04T20:52:59.386" v="206"/>
          <ac:spMkLst>
            <pc:docMk/>
            <pc:sldMk cId="318027265" sldId="334"/>
            <ac:spMk id="3" creationId="{1DB89918-12F7-46B8-AA06-8BB01D614F93}"/>
          </ac:spMkLst>
        </pc:spChg>
        <pc:spChg chg="add mod">
          <ac:chgData name="Hinz, Joseph" userId="S::joehinz@tamu.edu::fc0533f2-b1d9-4c44-9591-6d624dab0943" providerId="AD" clId="Web-{2C0DBF60-AC01-40AB-B205-05A4DACC59C7}" dt="2021-04-04T20:53:19.793" v="211" actId="1076"/>
          <ac:spMkLst>
            <pc:docMk/>
            <pc:sldMk cId="318027265" sldId="334"/>
            <ac:spMk id="6" creationId="{C2A492AD-CCFA-4E6B-BD0E-4BF3F77028E7}"/>
          </ac:spMkLst>
        </pc:spChg>
        <pc:picChg chg="add mod ord">
          <ac:chgData name="Hinz, Joseph" userId="S::joehinz@tamu.edu::fc0533f2-b1d9-4c44-9591-6d624dab0943" providerId="AD" clId="Web-{2C0DBF60-AC01-40AB-B205-05A4DACC59C7}" dt="2021-04-04T20:53:07.214" v="209" actId="1076"/>
          <ac:picMkLst>
            <pc:docMk/>
            <pc:sldMk cId="318027265" sldId="334"/>
            <ac:picMk id="4" creationId="{2BE6D4C9-BF07-4957-9B18-ACEBDD60B3CC}"/>
          </ac:picMkLst>
        </pc:picChg>
      </pc:sldChg>
      <pc:sldChg chg="modSp new ord">
        <pc:chgData name="Hinz, Joseph" userId="S::joehinz@tamu.edu::fc0533f2-b1d9-4c44-9591-6d624dab0943" providerId="AD" clId="Web-{2C0DBF60-AC01-40AB-B205-05A4DACC59C7}" dt="2021-04-04T21:05:55.824" v="487" actId="20577"/>
        <pc:sldMkLst>
          <pc:docMk/>
          <pc:sldMk cId="471424003" sldId="335"/>
        </pc:sldMkLst>
        <pc:spChg chg="mod">
          <ac:chgData name="Hinz, Joseph" userId="S::joehinz@tamu.edu::fc0533f2-b1d9-4c44-9591-6d624dab0943" providerId="AD" clId="Web-{2C0DBF60-AC01-40AB-B205-05A4DACC59C7}" dt="2021-04-04T20:56:35.984" v="226" actId="20577"/>
          <ac:spMkLst>
            <pc:docMk/>
            <pc:sldMk cId="471424003" sldId="335"/>
            <ac:spMk id="2" creationId="{CD91BE4B-71E3-43C8-AED7-CC2ED5E0F5F1}"/>
          </ac:spMkLst>
        </pc:spChg>
        <pc:spChg chg="mod">
          <ac:chgData name="Hinz, Joseph" userId="S::joehinz@tamu.edu::fc0533f2-b1d9-4c44-9591-6d624dab0943" providerId="AD" clId="Web-{2C0DBF60-AC01-40AB-B205-05A4DACC59C7}" dt="2021-04-04T21:05:55.824" v="487" actId="20577"/>
          <ac:spMkLst>
            <pc:docMk/>
            <pc:sldMk cId="471424003" sldId="335"/>
            <ac:spMk id="3" creationId="{CC391210-DD6C-4747-A540-ED0A729A7948}"/>
          </ac:spMkLst>
        </pc:spChg>
      </pc:sldChg>
      <pc:sldChg chg="addSp delSp modSp new">
        <pc:chgData name="Hinz, Joseph" userId="S::joehinz@tamu.edu::fc0533f2-b1d9-4c44-9591-6d624dab0943" providerId="AD" clId="Web-{2C0DBF60-AC01-40AB-B205-05A4DACC59C7}" dt="2021-04-04T22:35:17.581" v="500" actId="1076"/>
        <pc:sldMkLst>
          <pc:docMk/>
          <pc:sldMk cId="2640766853" sldId="336"/>
        </pc:sldMkLst>
        <pc:spChg chg="mod">
          <ac:chgData name="Hinz, Joseph" userId="S::joehinz@tamu.edu::fc0533f2-b1d9-4c44-9591-6d624dab0943" providerId="AD" clId="Web-{2C0DBF60-AC01-40AB-B205-05A4DACC59C7}" dt="2021-04-04T22:34:50.095" v="494" actId="20577"/>
          <ac:spMkLst>
            <pc:docMk/>
            <pc:sldMk cId="2640766853" sldId="336"/>
            <ac:spMk id="2" creationId="{8BF07156-8142-49FD-930C-5A14035E150B}"/>
          </ac:spMkLst>
        </pc:spChg>
        <pc:spChg chg="del">
          <ac:chgData name="Hinz, Joseph" userId="S::joehinz@tamu.edu::fc0533f2-b1d9-4c44-9591-6d624dab0943" providerId="AD" clId="Web-{2C0DBF60-AC01-40AB-B205-05A4DACC59C7}" dt="2021-04-04T22:35:07.362" v="495"/>
          <ac:spMkLst>
            <pc:docMk/>
            <pc:sldMk cId="2640766853" sldId="336"/>
            <ac:spMk id="3" creationId="{07ACE84C-7A6C-47AB-AB30-BAC1561201D6}"/>
          </ac:spMkLst>
        </pc:spChg>
        <pc:picChg chg="add mod ord">
          <ac:chgData name="Hinz, Joseph" userId="S::joehinz@tamu.edu::fc0533f2-b1d9-4c44-9591-6d624dab0943" providerId="AD" clId="Web-{2C0DBF60-AC01-40AB-B205-05A4DACC59C7}" dt="2021-04-04T22:35:17.581" v="500" actId="1076"/>
          <ac:picMkLst>
            <pc:docMk/>
            <pc:sldMk cId="2640766853" sldId="336"/>
            <ac:picMk id="4" creationId="{52E5E530-E8F2-4446-AF98-E3553525ACA7}"/>
          </ac:picMkLst>
        </pc:picChg>
      </pc:sldChg>
      <pc:sldChg chg="addSp delSp modSp new">
        <pc:chgData name="Hinz, Joseph" userId="S::joehinz@tamu.edu::fc0533f2-b1d9-4c44-9591-6d624dab0943" providerId="AD" clId="Web-{2C0DBF60-AC01-40AB-B205-05A4DACC59C7}" dt="2021-04-05T02:42:39.885" v="580" actId="14100"/>
        <pc:sldMkLst>
          <pc:docMk/>
          <pc:sldMk cId="410579783" sldId="337"/>
        </pc:sldMkLst>
        <pc:spChg chg="mod">
          <ac:chgData name="Hinz, Joseph" userId="S::joehinz@tamu.edu::fc0533f2-b1d9-4c44-9591-6d624dab0943" providerId="AD" clId="Web-{2C0DBF60-AC01-40AB-B205-05A4DACC59C7}" dt="2021-04-04T22:37:08.557" v="512" actId="20577"/>
          <ac:spMkLst>
            <pc:docMk/>
            <pc:sldMk cId="410579783" sldId="337"/>
            <ac:spMk id="2" creationId="{65162BA8-1169-4C9E-B531-4AAE747EF1AC}"/>
          </ac:spMkLst>
        </pc:spChg>
        <pc:spChg chg="del">
          <ac:chgData name="Hinz, Joseph" userId="S::joehinz@tamu.edu::fc0533f2-b1d9-4c44-9591-6d624dab0943" providerId="AD" clId="Web-{2C0DBF60-AC01-40AB-B205-05A4DACC59C7}" dt="2021-04-05T02:41:03.535" v="569"/>
          <ac:spMkLst>
            <pc:docMk/>
            <pc:sldMk cId="410579783" sldId="337"/>
            <ac:spMk id="3" creationId="{2A7A86BC-3482-4BA9-A3D4-8462EBF92EF5}"/>
          </ac:spMkLst>
        </pc:spChg>
        <pc:picChg chg="add mod ord">
          <ac:chgData name="Hinz, Joseph" userId="S::joehinz@tamu.edu::fc0533f2-b1d9-4c44-9591-6d624dab0943" providerId="AD" clId="Web-{2C0DBF60-AC01-40AB-B205-05A4DACC59C7}" dt="2021-04-05T02:42:29.337" v="576" actId="14100"/>
          <ac:picMkLst>
            <pc:docMk/>
            <pc:sldMk cId="410579783" sldId="337"/>
            <ac:picMk id="4" creationId="{AD7075EF-86F3-4810-9358-9D5E7B58C315}"/>
          </ac:picMkLst>
        </pc:picChg>
        <pc:picChg chg="add mod">
          <ac:chgData name="Hinz, Joseph" userId="S::joehinz@tamu.edu::fc0533f2-b1d9-4c44-9591-6d624dab0943" providerId="AD" clId="Web-{2C0DBF60-AC01-40AB-B205-05A4DACC59C7}" dt="2021-04-05T02:42:39.885" v="580" actId="14100"/>
          <ac:picMkLst>
            <pc:docMk/>
            <pc:sldMk cId="410579783" sldId="337"/>
            <ac:picMk id="5" creationId="{C70C035E-5843-4E38-899A-B9EAEAB99D5A}"/>
          </ac:picMkLst>
        </pc:picChg>
      </pc:sldChg>
      <pc:sldChg chg="del">
        <pc:chgData name="Hinz, Joseph" userId="S::joehinz@tamu.edu::fc0533f2-b1d9-4c44-9591-6d624dab0943" providerId="AD" clId="Web-{2C0DBF60-AC01-40AB-B205-05A4DACC59C7}" dt="2021-04-05T01:31:35.992" v="568"/>
        <pc:sldMkLst>
          <pc:docMk/>
          <pc:sldMk cId="997127702" sldId="338"/>
        </pc:sldMkLst>
      </pc:sldChg>
      <pc:sldChg chg="addSp delSp modSp new mod modClrScheme chgLayout">
        <pc:chgData name="Hinz, Joseph" userId="S::joehinz@tamu.edu::fc0533f2-b1d9-4c44-9591-6d624dab0943" providerId="AD" clId="Web-{2C0DBF60-AC01-40AB-B205-05A4DACC59C7}" dt="2021-04-05T01:15:43.978" v="541" actId="1076"/>
        <pc:sldMkLst>
          <pc:docMk/>
          <pc:sldMk cId="2665941292" sldId="339"/>
        </pc:sldMkLst>
        <pc:spChg chg="mod ord">
          <ac:chgData name="Hinz, Joseph" userId="S::joehinz@tamu.edu::fc0533f2-b1d9-4c44-9591-6d624dab0943" providerId="AD" clId="Web-{2C0DBF60-AC01-40AB-B205-05A4DACC59C7}" dt="2021-04-05T01:12:30.983" v="526" actId="20577"/>
          <ac:spMkLst>
            <pc:docMk/>
            <pc:sldMk cId="2665941292" sldId="339"/>
            <ac:spMk id="2" creationId="{E105E290-7FD6-4370-A2BB-3828766CCA8F}"/>
          </ac:spMkLst>
        </pc:spChg>
        <pc:spChg chg="add del mod ord">
          <ac:chgData name="Hinz, Joseph" userId="S::joehinz@tamu.edu::fc0533f2-b1d9-4c44-9591-6d624dab0943" providerId="AD" clId="Web-{2C0DBF60-AC01-40AB-B205-05A4DACC59C7}" dt="2021-04-05T01:14:54.428" v="527"/>
          <ac:spMkLst>
            <pc:docMk/>
            <pc:sldMk cId="2665941292" sldId="339"/>
            <ac:spMk id="3" creationId="{A36E50ED-8553-44B2-8384-4CAC688EEFF3}"/>
          </ac:spMkLst>
        </pc:spChg>
        <pc:picChg chg="add mod ord modCrop">
          <ac:chgData name="Hinz, Joseph" userId="S::joehinz@tamu.edu::fc0533f2-b1d9-4c44-9591-6d624dab0943" providerId="AD" clId="Web-{2C0DBF60-AC01-40AB-B205-05A4DACC59C7}" dt="2021-04-05T01:15:43.978" v="541" actId="1076"/>
          <ac:picMkLst>
            <pc:docMk/>
            <pc:sldMk cId="2665941292" sldId="339"/>
            <ac:picMk id="4" creationId="{7D5285B6-AA5A-49BC-9E43-A356E6265858}"/>
          </ac:picMkLst>
        </pc:picChg>
      </pc:sldChg>
      <pc:sldChg chg="modSp">
        <pc:chgData name="Hinz, Joseph" userId="S::joehinz@tamu.edu::fc0533f2-b1d9-4c44-9591-6d624dab0943" providerId="AD" clId="Web-{2C0DBF60-AC01-40AB-B205-05A4DACC59C7}" dt="2021-04-05T01:25:29.175" v="566" actId="20577"/>
        <pc:sldMkLst>
          <pc:docMk/>
          <pc:sldMk cId="3982383010" sldId="340"/>
        </pc:sldMkLst>
        <pc:spChg chg="mod">
          <ac:chgData name="Hinz, Joseph" userId="S::joehinz@tamu.edu::fc0533f2-b1d9-4c44-9591-6d624dab0943" providerId="AD" clId="Web-{2C0DBF60-AC01-40AB-B205-05A4DACC59C7}" dt="2021-04-05T01:25:29.175" v="566" actId="20577"/>
          <ac:spMkLst>
            <pc:docMk/>
            <pc:sldMk cId="3982383010" sldId="340"/>
            <ac:spMk id="3" creationId="{B057EEE6-0111-4490-91B6-608F16863ACF}"/>
          </ac:spMkLst>
        </pc:spChg>
      </pc:sldChg>
      <pc:sldChg chg="addSp delSp modSp new mod modClrScheme modShow chgLayout">
        <pc:chgData name="Hinz, Joseph" userId="S::joehinz@tamu.edu::fc0533f2-b1d9-4c44-9591-6d624dab0943" providerId="AD" clId="Web-{2C0DBF60-AC01-40AB-B205-05A4DACC59C7}" dt="2021-04-05T02:48:19.187" v="611" actId="14100"/>
        <pc:sldMkLst>
          <pc:docMk/>
          <pc:sldMk cId="461153294" sldId="341"/>
        </pc:sldMkLst>
        <pc:spChg chg="mod ord">
          <ac:chgData name="Hinz, Joseph" userId="S::joehinz@tamu.edu::fc0533f2-b1d9-4c44-9591-6d624dab0943" providerId="AD" clId="Web-{2C0DBF60-AC01-40AB-B205-05A4DACC59C7}" dt="2021-04-05T02:48:19.187" v="611" actId="14100"/>
          <ac:spMkLst>
            <pc:docMk/>
            <pc:sldMk cId="461153294" sldId="341"/>
            <ac:spMk id="2" creationId="{6F075CF8-F075-4436-8469-36116404E1AC}"/>
          </ac:spMkLst>
        </pc:spChg>
        <pc:spChg chg="del">
          <ac:chgData name="Hinz, Joseph" userId="S::joehinz@tamu.edu::fc0533f2-b1d9-4c44-9591-6d624dab0943" providerId="AD" clId="Web-{2C0DBF60-AC01-40AB-B205-05A4DACC59C7}" dt="2021-04-05T02:45:36.505" v="592"/>
          <ac:spMkLst>
            <pc:docMk/>
            <pc:sldMk cId="461153294" sldId="341"/>
            <ac:spMk id="3" creationId="{7668416C-4191-48C5-9C5F-2822DECF070E}"/>
          </ac:spMkLst>
        </pc:spChg>
        <pc:spChg chg="add del mod ord">
          <ac:chgData name="Hinz, Joseph" userId="S::joehinz@tamu.edu::fc0533f2-b1d9-4c44-9591-6d624dab0943" providerId="AD" clId="Web-{2C0DBF60-AC01-40AB-B205-05A4DACC59C7}" dt="2021-04-05T02:47:40.482" v="599"/>
          <ac:spMkLst>
            <pc:docMk/>
            <pc:sldMk cId="461153294" sldId="341"/>
            <ac:spMk id="5" creationId="{0066CA39-1015-4B5A-9B3D-E884DB3D8EDC}"/>
          </ac:spMkLst>
        </pc:spChg>
        <pc:picChg chg="add mod ord">
          <ac:chgData name="Hinz, Joseph" userId="S::joehinz@tamu.edu::fc0533f2-b1d9-4c44-9591-6d624dab0943" providerId="AD" clId="Web-{2C0DBF60-AC01-40AB-B205-05A4DACC59C7}" dt="2021-04-05T02:47:54.811" v="604" actId="14100"/>
          <ac:picMkLst>
            <pc:docMk/>
            <pc:sldMk cId="461153294" sldId="341"/>
            <ac:picMk id="4" creationId="{4D0CC883-8D52-4F10-A65C-BEF83A428855}"/>
          </ac:picMkLst>
        </pc:picChg>
      </pc:sldChg>
    </pc:docChg>
  </pc:docChgLst>
  <pc:docChgLst>
    <pc:chgData name="Taylor, James T" userId="S::ttaylor@tamu.edu::045a09f7-47c8-441f-9e42-3d82d5de96aa" providerId="AD" clId="Web-{57CDD205-0672-DF03-D1F2-B18A20448790}"/>
    <pc:docChg chg="delSld modSld">
      <pc:chgData name="Taylor, James T" userId="S::ttaylor@tamu.edu::045a09f7-47c8-441f-9e42-3d82d5de96aa" providerId="AD" clId="Web-{57CDD205-0672-DF03-D1F2-B18A20448790}" dt="2021-02-08T01:20:45.444" v="48" actId="20577"/>
      <pc:docMkLst>
        <pc:docMk/>
      </pc:docMkLst>
      <pc:sldChg chg="addSp delSp modSp">
        <pc:chgData name="Taylor, James T" userId="S::ttaylor@tamu.edu::045a09f7-47c8-441f-9e42-3d82d5de96aa" providerId="AD" clId="Web-{57CDD205-0672-DF03-D1F2-B18A20448790}" dt="2021-02-08T01:20:01.347" v="28" actId="14100"/>
        <pc:sldMkLst>
          <pc:docMk/>
          <pc:sldMk cId="2339942658" sldId="263"/>
        </pc:sldMkLst>
        <pc:picChg chg="add del mod">
          <ac:chgData name="Taylor, James T" userId="S::ttaylor@tamu.edu::045a09f7-47c8-441f-9e42-3d82d5de96aa" providerId="AD" clId="Web-{57CDD205-0672-DF03-D1F2-B18A20448790}" dt="2021-02-08T01:17:46.573" v="26"/>
          <ac:picMkLst>
            <pc:docMk/>
            <pc:sldMk cId="2339942658" sldId="263"/>
            <ac:picMk id="4" creationId="{8E65E4AC-0B16-4891-A50A-C7692627575D}"/>
          </ac:picMkLst>
        </pc:picChg>
        <pc:picChg chg="add mod">
          <ac:chgData name="Taylor, James T" userId="S::ttaylor@tamu.edu::045a09f7-47c8-441f-9e42-3d82d5de96aa" providerId="AD" clId="Web-{57CDD205-0672-DF03-D1F2-B18A20448790}" dt="2021-02-08T01:20:01.347" v="28" actId="14100"/>
          <ac:picMkLst>
            <pc:docMk/>
            <pc:sldMk cId="2339942658" sldId="263"/>
            <ac:picMk id="5" creationId="{7482E12E-24FE-49FE-B8D3-23807A28E2A5}"/>
          </ac:picMkLst>
        </pc:picChg>
      </pc:sldChg>
      <pc:sldChg chg="modSp">
        <pc:chgData name="Taylor, James T" userId="S::ttaylor@tamu.edu::045a09f7-47c8-441f-9e42-3d82d5de96aa" providerId="AD" clId="Web-{57CDD205-0672-DF03-D1F2-B18A20448790}" dt="2021-02-08T01:20:45.444" v="48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57CDD205-0672-DF03-D1F2-B18A20448790}" dt="2021-02-08T01:20:45.444" v="48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del">
        <pc:chgData name="Taylor, James T" userId="S::ttaylor@tamu.edu::045a09f7-47c8-441f-9e42-3d82d5de96aa" providerId="AD" clId="Web-{57CDD205-0672-DF03-D1F2-B18A20448790}" dt="2021-02-08T01:06:25.438" v="2"/>
        <pc:sldMkLst>
          <pc:docMk/>
          <pc:sldMk cId="463162265" sldId="314"/>
        </pc:sldMkLst>
      </pc:sldChg>
      <pc:sldChg chg="addSp delSp modSp">
        <pc:chgData name="Taylor, James T" userId="S::ttaylor@tamu.edu::045a09f7-47c8-441f-9e42-3d82d5de96aa" providerId="AD" clId="Web-{57CDD205-0672-DF03-D1F2-B18A20448790}" dt="2021-02-08T01:08:20.195" v="18" actId="1076"/>
        <pc:sldMkLst>
          <pc:docMk/>
          <pc:sldMk cId="3933524548" sldId="316"/>
        </pc:sldMkLst>
        <pc:spChg chg="mod">
          <ac:chgData name="Taylor, James T" userId="S::ttaylor@tamu.edu::045a09f7-47c8-441f-9e42-3d82d5de96aa" providerId="AD" clId="Web-{57CDD205-0672-DF03-D1F2-B18A20448790}" dt="2021-02-08T01:07:24.879" v="7" actId="20577"/>
          <ac:spMkLst>
            <pc:docMk/>
            <pc:sldMk cId="3933524548" sldId="316"/>
            <ac:spMk id="2" creationId="{79809344-CBF5-453B-8DCF-025654234183}"/>
          </ac:spMkLst>
        </pc:spChg>
        <pc:picChg chg="add mod">
          <ac:chgData name="Taylor, James T" userId="S::ttaylor@tamu.edu::045a09f7-47c8-441f-9e42-3d82d5de96aa" providerId="AD" clId="Web-{57CDD205-0672-DF03-D1F2-B18A20448790}" dt="2021-02-08T01:08:20.195" v="18" actId="1076"/>
          <ac:picMkLst>
            <pc:docMk/>
            <pc:sldMk cId="3933524548" sldId="316"/>
            <ac:picMk id="4" creationId="{27D91EEF-2BB7-4A11-AC75-A451E03EC0F8}"/>
          </ac:picMkLst>
        </pc:picChg>
        <pc:picChg chg="del">
          <ac:chgData name="Taylor, James T" userId="S::ttaylor@tamu.edu::045a09f7-47c8-441f-9e42-3d82d5de96aa" providerId="AD" clId="Web-{57CDD205-0672-DF03-D1F2-B18A20448790}" dt="2021-02-08T01:06:19.984" v="0"/>
          <ac:picMkLst>
            <pc:docMk/>
            <pc:sldMk cId="3933524548" sldId="316"/>
            <ac:picMk id="5" creationId="{3C814D75-8797-44B6-98A8-063ADECB344E}"/>
          </ac:picMkLst>
        </pc:picChg>
      </pc:sldChg>
      <pc:sldChg chg="addSp delSp modSp">
        <pc:chgData name="Taylor, James T" userId="S::ttaylor@tamu.edu::045a09f7-47c8-441f-9e42-3d82d5de96aa" providerId="AD" clId="Web-{57CDD205-0672-DF03-D1F2-B18A20448790}" dt="2021-02-08T01:08:45.149" v="22" actId="1076"/>
        <pc:sldMkLst>
          <pc:docMk/>
          <pc:sldMk cId="3517576433" sldId="317"/>
        </pc:sldMkLst>
        <pc:spChg chg="mod">
          <ac:chgData name="Taylor, James T" userId="S::ttaylor@tamu.edu::045a09f7-47c8-441f-9e42-3d82d5de96aa" providerId="AD" clId="Web-{57CDD205-0672-DF03-D1F2-B18A20448790}" dt="2021-02-08T01:07:31.520" v="12" actId="20577"/>
          <ac:spMkLst>
            <pc:docMk/>
            <pc:sldMk cId="3517576433" sldId="317"/>
            <ac:spMk id="2" creationId="{79809344-CBF5-453B-8DCF-025654234183}"/>
          </ac:spMkLst>
        </pc:spChg>
        <pc:picChg chg="add mod">
          <ac:chgData name="Taylor, James T" userId="S::ttaylor@tamu.edu::045a09f7-47c8-441f-9e42-3d82d5de96aa" providerId="AD" clId="Web-{57CDD205-0672-DF03-D1F2-B18A20448790}" dt="2021-02-08T01:08:45.149" v="22" actId="1076"/>
          <ac:picMkLst>
            <pc:docMk/>
            <pc:sldMk cId="3517576433" sldId="317"/>
            <ac:picMk id="4" creationId="{51251DF3-D7BB-449D-8C2F-B41679BED6A8}"/>
          </ac:picMkLst>
        </pc:picChg>
        <pc:picChg chg="del">
          <ac:chgData name="Taylor, James T" userId="S::ttaylor@tamu.edu::045a09f7-47c8-441f-9e42-3d82d5de96aa" providerId="AD" clId="Web-{57CDD205-0672-DF03-D1F2-B18A20448790}" dt="2021-02-08T01:06:23.078" v="1"/>
          <ac:picMkLst>
            <pc:docMk/>
            <pc:sldMk cId="3517576433" sldId="317"/>
            <ac:picMk id="7" creationId="{D660874D-F7F3-41EE-9260-6FE465A84584}"/>
          </ac:picMkLst>
        </pc:picChg>
      </pc:sldChg>
    </pc:docChg>
  </pc:docChgLst>
  <pc:docChgLst>
    <pc:chgData name="Cura, Ethan" userId="S::ethancura@tamu.edu::550649f0-6a24-4540-a107-5c5029641027" providerId="AD" clId="Web-{271764BA-EDCE-E68C-5B08-F0A0D00A45F5}"/>
    <pc:docChg chg="addSld modSld">
      <pc:chgData name="Cura, Ethan" userId="S::ethancura@tamu.edu::550649f0-6a24-4540-a107-5c5029641027" providerId="AD" clId="Web-{271764BA-EDCE-E68C-5B08-F0A0D00A45F5}" dt="2021-03-08T04:31:57.183" v="4"/>
      <pc:docMkLst>
        <pc:docMk/>
      </pc:docMkLst>
      <pc:sldChg chg="addSp delSp modSp new">
        <pc:chgData name="Cura, Ethan" userId="S::ethancura@tamu.edu::550649f0-6a24-4540-a107-5c5029641027" providerId="AD" clId="Web-{271764BA-EDCE-E68C-5B08-F0A0D00A45F5}" dt="2021-03-08T04:31:57.183" v="4"/>
        <pc:sldMkLst>
          <pc:docMk/>
          <pc:sldMk cId="3629383509" sldId="325"/>
        </pc:sldMkLst>
        <pc:spChg chg="mod">
          <ac:chgData name="Cura, Ethan" userId="S::ethancura@tamu.edu::550649f0-6a24-4540-a107-5c5029641027" providerId="AD" clId="Web-{271764BA-EDCE-E68C-5B08-F0A0D00A45F5}" dt="2021-03-08T04:30:50.804" v="3" actId="20577"/>
          <ac:spMkLst>
            <pc:docMk/>
            <pc:sldMk cId="3629383509" sldId="325"/>
            <ac:spMk id="2" creationId="{325520D7-8AE6-43B5-94F2-0B9CE9CF7F10}"/>
          </ac:spMkLst>
        </pc:spChg>
        <pc:spChg chg="del">
          <ac:chgData name="Cura, Ethan" userId="S::ethancura@tamu.edu::550649f0-6a24-4540-a107-5c5029641027" providerId="AD" clId="Web-{271764BA-EDCE-E68C-5B08-F0A0D00A45F5}" dt="2021-03-08T04:31:57.183" v="4"/>
          <ac:spMkLst>
            <pc:docMk/>
            <pc:sldMk cId="3629383509" sldId="325"/>
            <ac:spMk id="3" creationId="{8ED30BF6-B167-439A-8AD3-FD28E82A7F85}"/>
          </ac:spMkLst>
        </pc:spChg>
        <pc:picChg chg="add mod ord">
          <ac:chgData name="Cura, Ethan" userId="S::ethancura@tamu.edu::550649f0-6a24-4540-a107-5c5029641027" providerId="AD" clId="Web-{271764BA-EDCE-E68C-5B08-F0A0D00A45F5}" dt="2021-03-08T04:31:57.183" v="4"/>
          <ac:picMkLst>
            <pc:docMk/>
            <pc:sldMk cId="3629383509" sldId="325"/>
            <ac:picMk id="4" creationId="{086279DB-7D44-4B9B-B915-A39000116FB6}"/>
          </ac:picMkLst>
        </pc:picChg>
      </pc:sldChg>
    </pc:docChg>
  </pc:docChgLst>
  <pc:docChgLst>
    <pc:chgData name="Taylor, James T" userId="045a09f7-47c8-441f-9e42-3d82d5de96aa" providerId="ADAL" clId="{AC7296CA-7417-4C99-B3A0-1A915B1DF03E}"/>
    <pc:docChg chg="delSld">
      <pc:chgData name="Taylor, James T" userId="045a09f7-47c8-441f-9e42-3d82d5de96aa" providerId="ADAL" clId="{AC7296CA-7417-4C99-B3A0-1A915B1DF03E}" dt="2021-02-09T00:32:54.862" v="0" actId="2696"/>
      <pc:docMkLst>
        <pc:docMk/>
      </pc:docMkLst>
      <pc:sldChg chg="del">
        <pc:chgData name="Taylor, James T" userId="045a09f7-47c8-441f-9e42-3d82d5de96aa" providerId="ADAL" clId="{AC7296CA-7417-4C99-B3A0-1A915B1DF03E}" dt="2021-02-09T00:32:54.862" v="0" actId="2696"/>
        <pc:sldMkLst>
          <pc:docMk/>
          <pc:sldMk cId="1981225209" sldId="261"/>
        </pc:sldMkLst>
      </pc:sldChg>
    </pc:docChg>
  </pc:docChgLst>
  <pc:docChgLst>
    <pc:chgData name="Taylor, James" userId="S::ttaylor@tamu.edu::045a09f7-47c8-441f-9e42-3d82d5de96aa" providerId="AD" clId="Web-{AC9B74A2-46ED-4F1B-ABBF-F4211DE3A299}"/>
    <pc:docChg chg="modSld">
      <pc:chgData name="Taylor, James" userId="S::ttaylor@tamu.edu::045a09f7-47c8-441f-9e42-3d82d5de96aa" providerId="AD" clId="Web-{AC9B74A2-46ED-4F1B-ABBF-F4211DE3A299}" dt="2021-04-28T22:17:45.001" v="2"/>
      <pc:docMkLst>
        <pc:docMk/>
      </pc:docMkLst>
      <pc:sldChg chg="delSp modSp">
        <pc:chgData name="Taylor, James" userId="S::ttaylor@tamu.edu::045a09f7-47c8-441f-9e42-3d82d5de96aa" providerId="AD" clId="Web-{AC9B74A2-46ED-4F1B-ABBF-F4211DE3A299}" dt="2021-04-28T22:17:45.001" v="2"/>
        <pc:sldMkLst>
          <pc:docMk/>
          <pc:sldMk cId="2055190601" sldId="270"/>
        </pc:sldMkLst>
        <pc:spChg chg="del mod">
          <ac:chgData name="Taylor, James" userId="S::ttaylor@tamu.edu::045a09f7-47c8-441f-9e42-3d82d5de96aa" providerId="AD" clId="Web-{AC9B74A2-46ED-4F1B-ABBF-F4211DE3A299}" dt="2021-04-28T22:17:45.001" v="2"/>
          <ac:spMkLst>
            <pc:docMk/>
            <pc:sldMk cId="2055190601" sldId="270"/>
            <ac:spMk id="13" creationId="{CBBEA009-4121-4AB4-A309-DA372A439660}"/>
          </ac:spMkLst>
        </pc:spChg>
      </pc:sldChg>
    </pc:docChg>
  </pc:docChgLst>
  <pc:docChgLst>
    <pc:chgData name="Taylor, James T" userId="S::ttaylor@tamu.edu::045a09f7-47c8-441f-9e42-3d82d5de96aa" providerId="AD" clId="Web-{452E08DC-52F3-0759-AE9E-1494EE67D741}"/>
    <pc:docChg chg="modSld">
      <pc:chgData name="Taylor, James T" userId="S::ttaylor@tamu.edu::045a09f7-47c8-441f-9e42-3d82d5de96aa" providerId="AD" clId="Web-{452E08DC-52F3-0759-AE9E-1494EE67D741}" dt="2020-11-18T04:04:46.683" v="2"/>
      <pc:docMkLst>
        <pc:docMk/>
      </pc:docMkLst>
      <pc:sldChg chg="delSp">
        <pc:chgData name="Taylor, James T" userId="S::ttaylor@tamu.edu::045a09f7-47c8-441f-9e42-3d82d5de96aa" providerId="AD" clId="Web-{452E08DC-52F3-0759-AE9E-1494EE67D741}" dt="2020-11-18T04:03:34.713" v="0"/>
        <pc:sldMkLst>
          <pc:docMk/>
          <pc:sldMk cId="195197061" sldId="259"/>
        </pc:sldMkLst>
        <pc:picChg chg="del">
          <ac:chgData name="Taylor, James T" userId="S::ttaylor@tamu.edu::045a09f7-47c8-441f-9e42-3d82d5de96aa" providerId="AD" clId="Web-{452E08DC-52F3-0759-AE9E-1494EE67D741}" dt="2020-11-18T04:03:34.713" v="0"/>
          <ac:picMkLst>
            <pc:docMk/>
            <pc:sldMk cId="195197061" sldId="259"/>
            <ac:picMk id="4" creationId="{967DF74C-78A1-4DFC-9A11-8271C04F5DFD}"/>
          </ac:picMkLst>
        </pc:picChg>
      </pc:sldChg>
      <pc:sldChg chg="delSp">
        <pc:chgData name="Taylor, James T" userId="S::ttaylor@tamu.edu::045a09f7-47c8-441f-9e42-3d82d5de96aa" providerId="AD" clId="Web-{452E08DC-52F3-0759-AE9E-1494EE67D741}" dt="2020-11-18T04:04:46.683" v="2"/>
        <pc:sldMkLst>
          <pc:docMk/>
          <pc:sldMk cId="2339942658" sldId="263"/>
        </pc:sldMkLst>
        <pc:picChg chg="del">
          <ac:chgData name="Taylor, James T" userId="S::ttaylor@tamu.edu::045a09f7-47c8-441f-9e42-3d82d5de96aa" providerId="AD" clId="Web-{452E08DC-52F3-0759-AE9E-1494EE67D741}" dt="2020-11-18T04:04:44.996" v="1"/>
          <ac:picMkLst>
            <pc:docMk/>
            <pc:sldMk cId="2339942658" sldId="263"/>
            <ac:picMk id="4" creationId="{91E754AA-B721-473B-B71E-811F2116BE36}"/>
          </ac:picMkLst>
        </pc:picChg>
        <pc:picChg chg="del">
          <ac:chgData name="Taylor, James T" userId="S::ttaylor@tamu.edu::045a09f7-47c8-441f-9e42-3d82d5de96aa" providerId="AD" clId="Web-{452E08DC-52F3-0759-AE9E-1494EE67D741}" dt="2020-11-18T04:04:46.683" v="2"/>
          <ac:picMkLst>
            <pc:docMk/>
            <pc:sldMk cId="2339942658" sldId="263"/>
            <ac:picMk id="5" creationId="{B4538833-B13A-448A-8D9E-129F4C2181CA}"/>
          </ac:picMkLst>
        </pc:picChg>
      </pc:sldChg>
    </pc:docChg>
  </pc:docChgLst>
  <pc:docChgLst>
    <pc:chgData name="Taylor, James" userId="S::ttaylor@tamu.edu::045a09f7-47c8-441f-9e42-3d82d5de96aa" providerId="AD" clId="Web-{3EDC07C9-7A2B-C756-C15B-A30E64682171}"/>
    <pc:docChg chg="delSld modSld">
      <pc:chgData name="Taylor, James" userId="S::ttaylor@tamu.edu::045a09f7-47c8-441f-9e42-3d82d5de96aa" providerId="AD" clId="Web-{3EDC07C9-7A2B-C756-C15B-A30E64682171}" dt="2021-02-25T00:16:31.507" v="426" actId="20577"/>
      <pc:docMkLst>
        <pc:docMk/>
      </pc:docMkLst>
      <pc:sldChg chg="modSp">
        <pc:chgData name="Taylor, James" userId="S::ttaylor@tamu.edu::045a09f7-47c8-441f-9e42-3d82d5de96aa" providerId="AD" clId="Web-{3EDC07C9-7A2B-C756-C15B-A30E64682171}" dt="2021-02-25T00:16:31.507" v="426" actId="20577"/>
        <pc:sldMkLst>
          <pc:docMk/>
          <pc:sldMk cId="3153145719" sldId="297"/>
        </pc:sldMkLst>
        <pc:spChg chg="mod">
          <ac:chgData name="Taylor, James" userId="S::ttaylor@tamu.edu::045a09f7-47c8-441f-9e42-3d82d5de96aa" providerId="AD" clId="Web-{3EDC07C9-7A2B-C756-C15B-A30E64682171}" dt="2021-02-25T00:16:31.507" v="42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del">
        <pc:chgData name="Taylor, James" userId="S::ttaylor@tamu.edu::045a09f7-47c8-441f-9e42-3d82d5de96aa" providerId="AD" clId="Web-{3EDC07C9-7A2B-C756-C15B-A30E64682171}" dt="2021-02-24T23:10:09.356" v="396"/>
        <pc:sldMkLst>
          <pc:docMk/>
          <pc:sldMk cId="3933524548" sldId="316"/>
        </pc:sldMkLst>
      </pc:sldChg>
      <pc:sldChg chg="del">
        <pc:chgData name="Taylor, James" userId="S::ttaylor@tamu.edu::045a09f7-47c8-441f-9e42-3d82d5de96aa" providerId="AD" clId="Web-{3EDC07C9-7A2B-C756-C15B-A30E64682171}" dt="2021-02-24T23:10:10.903" v="397"/>
        <pc:sldMkLst>
          <pc:docMk/>
          <pc:sldMk cId="3517576433" sldId="317"/>
        </pc:sldMkLst>
      </pc:sldChg>
    </pc:docChg>
  </pc:docChgLst>
  <pc:docChgLst>
    <pc:chgData name="Hinz, Joseph" userId="S::joehinz@tamu.edu::fc0533f2-b1d9-4c44-9591-6d624dab0943" providerId="AD" clId="Web-{1B00BB9F-30A9-0000-BEF7-2343439BE1A4}"/>
    <pc:docChg chg="addSld delSld modSld">
      <pc:chgData name="Hinz, Joseph" userId="S::joehinz@tamu.edu::fc0533f2-b1d9-4c44-9591-6d624dab0943" providerId="AD" clId="Web-{1B00BB9F-30A9-0000-BEF7-2343439BE1A4}" dt="2021-04-04T17:04:17.353" v="15" actId="20577"/>
      <pc:docMkLst>
        <pc:docMk/>
      </pc:docMkLst>
      <pc:sldChg chg="addSp delSp modSp">
        <pc:chgData name="Hinz, Joseph" userId="S::joehinz@tamu.edu::fc0533f2-b1d9-4c44-9591-6d624dab0943" providerId="AD" clId="Web-{1B00BB9F-30A9-0000-BEF7-2343439BE1A4}" dt="2021-04-04T17:02:35.081" v="8" actId="1076"/>
        <pc:sldMkLst>
          <pc:docMk/>
          <pc:sldMk cId="1609477657" sldId="323"/>
        </pc:sldMkLst>
        <pc:spChg chg="add del mod">
          <ac:chgData name="Hinz, Joseph" userId="S::joehinz@tamu.edu::fc0533f2-b1d9-4c44-9591-6d624dab0943" providerId="AD" clId="Web-{1B00BB9F-30A9-0000-BEF7-2343439BE1A4}" dt="2021-04-04T17:02:20.377" v="5"/>
          <ac:spMkLst>
            <pc:docMk/>
            <pc:sldMk cId="1609477657" sldId="323"/>
            <ac:spMk id="4" creationId="{3E6B1582-1755-4C66-BEDB-B388D18D04A4}"/>
          </ac:spMkLst>
        </pc:spChg>
        <pc:picChg chg="del">
          <ac:chgData name="Hinz, Joseph" userId="S::joehinz@tamu.edu::fc0533f2-b1d9-4c44-9591-6d624dab0943" providerId="AD" clId="Web-{1B00BB9F-30A9-0000-BEF7-2343439BE1A4}" dt="2021-04-04T17:02:19.471" v="4"/>
          <ac:picMkLst>
            <pc:docMk/>
            <pc:sldMk cId="1609477657" sldId="323"/>
            <ac:picMk id="5" creationId="{F3E5DF72-5E71-48DF-B6E8-5CCEE1CBAE0F}"/>
          </ac:picMkLst>
        </pc:picChg>
        <pc:picChg chg="add mod ord">
          <ac:chgData name="Hinz, Joseph" userId="S::joehinz@tamu.edu::fc0533f2-b1d9-4c44-9591-6d624dab0943" providerId="AD" clId="Web-{1B00BB9F-30A9-0000-BEF7-2343439BE1A4}" dt="2021-04-04T17:02:35.081" v="8" actId="1076"/>
          <ac:picMkLst>
            <pc:docMk/>
            <pc:sldMk cId="1609477657" sldId="323"/>
            <ac:picMk id="6" creationId="{141FCD73-F270-4FC5-893A-1C187EF35753}"/>
          </ac:picMkLst>
        </pc:picChg>
      </pc:sldChg>
      <pc:sldChg chg="del">
        <pc:chgData name="Hinz, Joseph" userId="S::joehinz@tamu.edu::fc0533f2-b1d9-4c44-9591-6d624dab0943" providerId="AD" clId="Web-{1B00BB9F-30A9-0000-BEF7-2343439BE1A4}" dt="2021-04-04T17:02:14.596" v="3"/>
        <pc:sldMkLst>
          <pc:docMk/>
          <pc:sldMk cId="2931003438" sldId="324"/>
        </pc:sldMkLst>
      </pc:sldChg>
      <pc:sldChg chg="del">
        <pc:chgData name="Hinz, Joseph" userId="S::joehinz@tamu.edu::fc0533f2-b1d9-4c44-9591-6d624dab0943" providerId="AD" clId="Web-{1B00BB9F-30A9-0000-BEF7-2343439BE1A4}" dt="2021-04-04T17:02:11.064" v="0"/>
        <pc:sldMkLst>
          <pc:docMk/>
          <pc:sldMk cId="4271146318" sldId="325"/>
        </pc:sldMkLst>
      </pc:sldChg>
      <pc:sldChg chg="del">
        <pc:chgData name="Hinz, Joseph" userId="S::joehinz@tamu.edu::fc0533f2-b1d9-4c44-9591-6d624dab0943" providerId="AD" clId="Web-{1B00BB9F-30A9-0000-BEF7-2343439BE1A4}" dt="2021-04-04T17:02:12.049" v="1"/>
        <pc:sldMkLst>
          <pc:docMk/>
          <pc:sldMk cId="2704587056" sldId="326"/>
        </pc:sldMkLst>
      </pc:sldChg>
      <pc:sldChg chg="del">
        <pc:chgData name="Hinz, Joseph" userId="S::joehinz@tamu.edu::fc0533f2-b1d9-4c44-9591-6d624dab0943" providerId="AD" clId="Web-{1B00BB9F-30A9-0000-BEF7-2343439BE1A4}" dt="2021-04-04T17:02:12.720" v="2"/>
        <pc:sldMkLst>
          <pc:docMk/>
          <pc:sldMk cId="722968043" sldId="327"/>
        </pc:sldMkLst>
      </pc:sldChg>
      <pc:sldChg chg="modSp mod modClrScheme chgLayout">
        <pc:chgData name="Hinz, Joseph" userId="S::joehinz@tamu.edu::fc0533f2-b1d9-4c44-9591-6d624dab0943" providerId="AD" clId="Web-{1B00BB9F-30A9-0000-BEF7-2343439BE1A4}" dt="2021-04-04T17:03:51.774" v="9"/>
        <pc:sldMkLst>
          <pc:docMk/>
          <pc:sldMk cId="799505534" sldId="329"/>
        </pc:sldMkLst>
        <pc:spChg chg="mod ord">
          <ac:chgData name="Hinz, Joseph" userId="S::joehinz@tamu.edu::fc0533f2-b1d9-4c44-9591-6d624dab0943" providerId="AD" clId="Web-{1B00BB9F-30A9-0000-BEF7-2343439BE1A4}" dt="2021-04-04T17:03:51.774" v="9"/>
          <ac:spMkLst>
            <pc:docMk/>
            <pc:sldMk cId="799505534" sldId="329"/>
            <ac:spMk id="2" creationId="{D2EC48A3-8371-47FE-861C-346EA85F4FA1}"/>
          </ac:spMkLst>
        </pc:spChg>
        <pc:spChg chg="mod ord">
          <ac:chgData name="Hinz, Joseph" userId="S::joehinz@tamu.edu::fc0533f2-b1d9-4c44-9591-6d624dab0943" providerId="AD" clId="Web-{1B00BB9F-30A9-0000-BEF7-2343439BE1A4}" dt="2021-04-04T17:03:51.774" v="9"/>
          <ac:spMkLst>
            <pc:docMk/>
            <pc:sldMk cId="799505534" sldId="329"/>
            <ac:spMk id="3" creationId="{D075087E-E280-4670-AF4C-DC761DAFE423}"/>
          </ac:spMkLst>
        </pc:spChg>
      </pc:sldChg>
      <pc:sldChg chg="addSp modSp new mod modClrScheme chgLayout">
        <pc:chgData name="Hinz, Joseph" userId="S::joehinz@tamu.edu::fc0533f2-b1d9-4c44-9591-6d624dab0943" providerId="AD" clId="Web-{1B00BB9F-30A9-0000-BEF7-2343439BE1A4}" dt="2021-04-04T17:04:17.353" v="15" actId="20577"/>
        <pc:sldMkLst>
          <pc:docMk/>
          <pc:sldMk cId="2072588586" sldId="330"/>
        </pc:sldMkLst>
        <pc:spChg chg="mod ord">
          <ac:chgData name="Hinz, Joseph" userId="S::joehinz@tamu.edu::fc0533f2-b1d9-4c44-9591-6d624dab0943" providerId="AD" clId="Web-{1B00BB9F-30A9-0000-BEF7-2343439BE1A4}" dt="2021-04-04T17:04:17.353" v="15" actId="20577"/>
          <ac:spMkLst>
            <pc:docMk/>
            <pc:sldMk cId="2072588586" sldId="330"/>
            <ac:spMk id="2" creationId="{A514AD6A-5B14-499A-82F7-4995306A80CE}"/>
          </ac:spMkLst>
        </pc:spChg>
        <pc:spChg chg="add mod ord">
          <ac:chgData name="Hinz, Joseph" userId="S::joehinz@tamu.edu::fc0533f2-b1d9-4c44-9591-6d624dab0943" providerId="AD" clId="Web-{1B00BB9F-30A9-0000-BEF7-2343439BE1A4}" dt="2021-04-04T17:04:04.821" v="11"/>
          <ac:spMkLst>
            <pc:docMk/>
            <pc:sldMk cId="2072588586" sldId="330"/>
            <ac:spMk id="3" creationId="{58241A3B-A91A-4616-BB9F-F809EA80BA8A}"/>
          </ac:spMkLst>
        </pc:spChg>
        <pc:spChg chg="add mod ord">
          <ac:chgData name="Hinz, Joseph" userId="S::joehinz@tamu.edu::fc0533f2-b1d9-4c44-9591-6d624dab0943" providerId="AD" clId="Web-{1B00BB9F-30A9-0000-BEF7-2343439BE1A4}" dt="2021-04-04T17:04:04.821" v="11"/>
          <ac:spMkLst>
            <pc:docMk/>
            <pc:sldMk cId="2072588586" sldId="330"/>
            <ac:spMk id="4" creationId="{E2AB84E2-2336-4AD9-A5D1-57D0EA61E01A}"/>
          </ac:spMkLst>
        </pc:spChg>
        <pc:spChg chg="add mod ord">
          <ac:chgData name="Hinz, Joseph" userId="S::joehinz@tamu.edu::fc0533f2-b1d9-4c44-9591-6d624dab0943" providerId="AD" clId="Web-{1B00BB9F-30A9-0000-BEF7-2343439BE1A4}" dt="2021-04-04T17:04:04.821" v="11"/>
          <ac:spMkLst>
            <pc:docMk/>
            <pc:sldMk cId="2072588586" sldId="330"/>
            <ac:spMk id="5" creationId="{E22FD07D-79F4-4C4C-99FD-C57E07F77ED0}"/>
          </ac:spMkLst>
        </pc:spChg>
        <pc:spChg chg="add mod ord">
          <ac:chgData name="Hinz, Joseph" userId="S::joehinz@tamu.edu::fc0533f2-b1d9-4c44-9591-6d624dab0943" providerId="AD" clId="Web-{1B00BB9F-30A9-0000-BEF7-2343439BE1A4}" dt="2021-04-04T17:04:04.821" v="11"/>
          <ac:spMkLst>
            <pc:docMk/>
            <pc:sldMk cId="2072588586" sldId="330"/>
            <ac:spMk id="6" creationId="{269C6064-99FD-47B6-8A57-8EB900EF2F2F}"/>
          </ac:spMkLst>
        </pc:spChg>
      </pc:sldChg>
    </pc:docChg>
  </pc:docChgLst>
  <pc:docChgLst>
    <pc:chgData name="Cura, Ethan Ramos" userId="S::ethancura@tamu.edu::550649f0-6a24-4540-a107-5c5029641027" providerId="AD" clId="Web-{D777485A-A728-8A52-34CC-01F0874BD31C}"/>
    <pc:docChg chg="modSld">
      <pc:chgData name="Cura, Ethan Ramos" userId="S::ethancura@tamu.edu::550649f0-6a24-4540-a107-5c5029641027" providerId="AD" clId="Web-{D777485A-A728-8A52-34CC-01F0874BD31C}" dt="2021-01-25T01:35:09.991" v="215" actId="20577"/>
      <pc:docMkLst>
        <pc:docMk/>
      </pc:docMkLst>
      <pc:sldChg chg="modSp">
        <pc:chgData name="Cura, Ethan Ramos" userId="S::ethancura@tamu.edu::550649f0-6a24-4540-a107-5c5029641027" providerId="AD" clId="Web-{D777485A-A728-8A52-34CC-01F0874BD31C}" dt="2021-01-25T01:32:18.972" v="203" actId="20577"/>
        <pc:sldMkLst>
          <pc:docMk/>
          <pc:sldMk cId="2749763870" sldId="308"/>
        </pc:sldMkLst>
        <pc:spChg chg="mod">
          <ac:chgData name="Cura, Ethan Ramos" userId="S::ethancura@tamu.edu::550649f0-6a24-4540-a107-5c5029641027" providerId="AD" clId="Web-{D777485A-A728-8A52-34CC-01F0874BD31C}" dt="2021-01-25T01:32:18.972" v="203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">
        <pc:chgData name="Cura, Ethan Ramos" userId="S::ethancura@tamu.edu::550649f0-6a24-4540-a107-5c5029641027" providerId="AD" clId="Web-{D777485A-A728-8A52-34CC-01F0874BD31C}" dt="2021-01-25T01:35:09.991" v="215" actId="20577"/>
        <pc:sldMkLst>
          <pc:docMk/>
          <pc:sldMk cId="1290514137" sldId="309"/>
        </pc:sldMkLst>
        <pc:spChg chg="mod">
          <ac:chgData name="Cura, Ethan Ramos" userId="S::ethancura@tamu.edu::550649f0-6a24-4540-a107-5c5029641027" providerId="AD" clId="Web-{D777485A-A728-8A52-34CC-01F0874BD31C}" dt="2021-01-25T01:35:09.991" v="215" actId="20577"/>
          <ac:spMkLst>
            <pc:docMk/>
            <pc:sldMk cId="1290514137" sldId="309"/>
            <ac:spMk id="3" creationId="{D5868977-97D7-4800-8A8F-4F68C0674217}"/>
          </ac:spMkLst>
        </pc:spChg>
      </pc:sldChg>
    </pc:docChg>
  </pc:docChgLst>
  <pc:docChgLst>
    <pc:chgData name="Gonzalez, Abel Eduardo" userId="S::abel623@tamu.edu::7266e19e-eb12-4c34-b315-1def057869ce" providerId="AD" clId="Web-{7C5440DA-26FF-505E-0FF5-9C2D1592794B}"/>
    <pc:docChg chg="modSld">
      <pc:chgData name="Gonzalez, Abel Eduardo" userId="S::abel623@tamu.edu::7266e19e-eb12-4c34-b315-1def057869ce" providerId="AD" clId="Web-{7C5440DA-26FF-505E-0FF5-9C2D1592794B}" dt="2021-03-08T22:08:32.722" v="14" actId="1076"/>
      <pc:docMkLst>
        <pc:docMk/>
      </pc:docMkLst>
      <pc:sldChg chg="addSp modSp">
        <pc:chgData name="Gonzalez, Abel Eduardo" userId="S::abel623@tamu.edu::7266e19e-eb12-4c34-b315-1def057869ce" providerId="AD" clId="Web-{7C5440DA-26FF-505E-0FF5-9C2D1592794B}" dt="2021-03-08T22:08:32.722" v="14" actId="1076"/>
        <pc:sldMkLst>
          <pc:docMk/>
          <pc:sldMk cId="2266427946" sldId="324"/>
        </pc:sldMkLst>
        <pc:picChg chg="add mod modCrop">
          <ac:chgData name="Gonzalez, Abel Eduardo" userId="S::abel623@tamu.edu::7266e19e-eb12-4c34-b315-1def057869ce" providerId="AD" clId="Web-{7C5440DA-26FF-505E-0FF5-9C2D1592794B}" dt="2021-03-08T22:08:32.722" v="14" actId="1076"/>
          <ac:picMkLst>
            <pc:docMk/>
            <pc:sldMk cId="2266427946" sldId="324"/>
            <ac:picMk id="3" creationId="{8B613067-77E5-40A0-B0E4-B44CA81E4183}"/>
          </ac:picMkLst>
        </pc:picChg>
        <pc:picChg chg="mod">
          <ac:chgData name="Gonzalez, Abel Eduardo" userId="S::abel623@tamu.edu::7266e19e-eb12-4c34-b315-1def057869ce" providerId="AD" clId="Web-{7C5440DA-26FF-505E-0FF5-9C2D1592794B}" dt="2021-03-08T22:08:18.159" v="12" actId="1076"/>
          <ac:picMkLst>
            <pc:docMk/>
            <pc:sldMk cId="2266427946" sldId="324"/>
            <ac:picMk id="7" creationId="{388118DC-F695-4659-91E5-9D8AB3907260}"/>
          </ac:picMkLst>
        </pc:picChg>
        <pc:picChg chg="mod">
          <ac:chgData name="Gonzalez, Abel Eduardo" userId="S::abel623@tamu.edu::7266e19e-eb12-4c34-b315-1def057869ce" providerId="AD" clId="Web-{7C5440DA-26FF-505E-0FF5-9C2D1592794B}" dt="2021-03-08T22:08:02.597" v="9" actId="14100"/>
          <ac:picMkLst>
            <pc:docMk/>
            <pc:sldMk cId="2266427946" sldId="324"/>
            <ac:picMk id="8" creationId="{E8807D60-5AD9-4B4B-800B-76460B373D7A}"/>
          </ac:picMkLst>
        </pc:picChg>
      </pc:sldChg>
    </pc:docChg>
  </pc:docChgLst>
  <pc:docChgLst>
    <pc:chgData name="Hinz, Joseph Daniel" userId="S::joehinz@tamu.edu::fc0533f2-b1d9-4c44-9591-6d624dab0943" providerId="AD" clId="Web-{76E86EBD-421D-033D-5C09-64295D217A34}"/>
    <pc:docChg chg="modSld">
      <pc:chgData name="Hinz, Joseph Daniel" userId="S::joehinz@tamu.edu::fc0533f2-b1d9-4c44-9591-6d624dab0943" providerId="AD" clId="Web-{76E86EBD-421D-033D-5C09-64295D217A34}" dt="2020-11-18T04:12:50.314" v="405" actId="20577"/>
      <pc:docMkLst>
        <pc:docMk/>
      </pc:docMkLst>
      <pc:sldChg chg="addSp modSp">
        <pc:chgData name="Hinz, Joseph Daniel" userId="S::joehinz@tamu.edu::fc0533f2-b1d9-4c44-9591-6d624dab0943" providerId="AD" clId="Web-{76E86EBD-421D-033D-5C09-64295D217A34}" dt="2020-11-18T04:07:15.820" v="400" actId="1076"/>
        <pc:sldMkLst>
          <pc:docMk/>
          <pc:sldMk cId="195197061" sldId="259"/>
        </pc:sldMkLst>
        <pc:picChg chg="add mod">
          <ac:chgData name="Hinz, Joseph Daniel" userId="S::joehinz@tamu.edu::fc0533f2-b1d9-4c44-9591-6d624dab0943" providerId="AD" clId="Web-{76E86EBD-421D-033D-5C09-64295D217A34}" dt="2020-11-18T04:07:15.820" v="400" actId="1076"/>
          <ac:picMkLst>
            <pc:docMk/>
            <pc:sldMk cId="195197061" sldId="259"/>
            <ac:picMk id="5" creationId="{62BD6C26-EDF8-453F-9829-849362792973}"/>
          </ac:picMkLst>
        </pc:picChg>
      </pc:sldChg>
      <pc:sldChg chg="addSp delSp modSp">
        <pc:chgData name="Hinz, Joseph Daniel" userId="S::joehinz@tamu.edu::fc0533f2-b1d9-4c44-9591-6d624dab0943" providerId="AD" clId="Web-{76E86EBD-421D-033D-5C09-64295D217A34}" dt="2020-11-18T04:03:36.205" v="396" actId="1076"/>
        <pc:sldMkLst>
          <pc:docMk/>
          <pc:sldMk cId="1981225209" sldId="261"/>
        </pc:sldMkLst>
        <pc:spChg chg="del">
          <ac:chgData name="Hinz, Joseph Daniel" userId="S::joehinz@tamu.edu::fc0533f2-b1d9-4c44-9591-6d624dab0943" providerId="AD" clId="Web-{76E86EBD-421D-033D-5C09-64295D217A34}" dt="2020-11-18T04:03:26.048" v="392"/>
          <ac:spMkLst>
            <pc:docMk/>
            <pc:sldMk cId="1981225209" sldId="261"/>
            <ac:spMk id="3" creationId="{F64CC4BE-9210-4544-A9EE-89DFB6C1F4AA}"/>
          </ac:spMkLst>
        </pc:spChg>
        <pc:spChg chg="add del mod">
          <ac:chgData name="Hinz, Joseph Daniel" userId="S::joehinz@tamu.edu::fc0533f2-b1d9-4c44-9591-6d624dab0943" providerId="AD" clId="Web-{76E86EBD-421D-033D-5C09-64295D217A34}" dt="2020-11-18T04:03:31.377" v="394"/>
          <ac:spMkLst>
            <pc:docMk/>
            <pc:sldMk cId="1981225209" sldId="261"/>
            <ac:spMk id="6" creationId="{3D954A00-59D3-412B-955B-563C1EB7B914}"/>
          </ac:spMkLst>
        </pc:spChg>
        <pc:picChg chg="mod">
          <ac:chgData name="Hinz, Joseph Daniel" userId="S::joehinz@tamu.edu::fc0533f2-b1d9-4c44-9591-6d624dab0943" providerId="AD" clId="Web-{76E86EBD-421D-033D-5C09-64295D217A34}" dt="2020-11-18T04:03:34.096" v="395" actId="1076"/>
          <ac:picMkLst>
            <pc:docMk/>
            <pc:sldMk cId="1981225209" sldId="261"/>
            <ac:picMk id="5" creationId="{4CF00723-C5A2-4EF4-8E80-4B36D4956B4F}"/>
          </ac:picMkLst>
        </pc:picChg>
        <pc:picChg chg="mod">
          <ac:chgData name="Hinz, Joseph Daniel" userId="S::joehinz@tamu.edu::fc0533f2-b1d9-4c44-9591-6d624dab0943" providerId="AD" clId="Web-{76E86EBD-421D-033D-5C09-64295D217A34}" dt="2020-11-18T04:03:36.205" v="396" actId="1076"/>
          <ac:picMkLst>
            <pc:docMk/>
            <pc:sldMk cId="1981225209" sldId="261"/>
            <ac:picMk id="7" creationId="{A6107701-B067-4655-89F2-654DFDEFB923}"/>
          </ac:picMkLst>
        </pc:picChg>
      </pc:sldChg>
      <pc:sldChg chg="modSp">
        <pc:chgData name="Hinz, Joseph Daniel" userId="S::joehinz@tamu.edu::fc0533f2-b1d9-4c44-9591-6d624dab0943" providerId="AD" clId="Web-{76E86EBD-421D-033D-5C09-64295D217A34}" dt="2020-11-18T03:20:30.361" v="39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76E86EBD-421D-033D-5C09-64295D217A34}" dt="2020-11-18T03:18:00.311" v="34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76E86EBD-421D-033D-5C09-64295D217A34}" dt="2020-11-18T03:20:30.361" v="39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76E86EBD-421D-033D-5C09-64295D217A34}" dt="2020-11-18T04:11:31.421" v="403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76E86EBD-421D-033D-5C09-64295D217A34}" dt="2020-11-18T04:11:31.421" v="403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modSp">
        <pc:chgData name="Hinz, Joseph Daniel" userId="S::joehinz@tamu.edu::fc0533f2-b1d9-4c44-9591-6d624dab0943" providerId="AD" clId="Web-{76E86EBD-421D-033D-5C09-64295D217A34}" dt="2020-11-18T02:57:41.083" v="16" actId="20577"/>
        <pc:sldMkLst>
          <pc:docMk/>
          <pc:sldMk cId="886966704" sldId="286"/>
        </pc:sldMkLst>
        <pc:spChg chg="mod">
          <ac:chgData name="Hinz, Joseph Daniel" userId="S::joehinz@tamu.edu::fc0533f2-b1d9-4c44-9591-6d624dab0943" providerId="AD" clId="Web-{76E86EBD-421D-033D-5C09-64295D217A34}" dt="2020-11-18T02:57:41.083" v="16" actId="20577"/>
          <ac:spMkLst>
            <pc:docMk/>
            <pc:sldMk cId="886966704" sldId="286"/>
            <ac:spMk id="3" creationId="{437C6957-C7EE-425B-B903-F7050DEE7181}"/>
          </ac:spMkLst>
        </pc:spChg>
      </pc:sldChg>
    </pc:docChg>
  </pc:docChgLst>
  <pc:docChgLst>
    <pc:chgData name="Gonzalez, Abel Eduardo" userId="S::abel623@tamu.edu::7266e19e-eb12-4c34-b315-1def057869ce" providerId="AD" clId="Web-{71C5D33A-C4CD-A7C5-7579-B3FD9285C20E}"/>
    <pc:docChg chg="addSld modSld">
      <pc:chgData name="Gonzalez, Abel Eduardo" userId="S::abel623@tamu.edu::7266e19e-eb12-4c34-b315-1def057869ce" providerId="AD" clId="Web-{71C5D33A-C4CD-A7C5-7579-B3FD9285C20E}" dt="2020-11-18T14:52:01.711" v="1060"/>
      <pc:docMkLst>
        <pc:docMk/>
      </pc:docMkLst>
      <pc:sldChg chg="addSp delSp modSp">
        <pc:chgData name="Gonzalez, Abel Eduardo" userId="S::abel623@tamu.edu::7266e19e-eb12-4c34-b315-1def057869ce" providerId="AD" clId="Web-{71C5D33A-C4CD-A7C5-7579-B3FD9285C20E}" dt="2020-11-18T14:52:01.711" v="1060"/>
        <pc:sldMkLst>
          <pc:docMk/>
          <pc:sldMk cId="1118835891" sldId="260"/>
        </pc:sldMkLst>
        <pc:spChg chg="del mod">
          <ac:chgData name="Gonzalez, Abel Eduardo" userId="S::abel623@tamu.edu::7266e19e-eb12-4c34-b315-1def057869ce" providerId="AD" clId="Web-{71C5D33A-C4CD-A7C5-7579-B3FD9285C20E}" dt="2020-11-18T04:04:53.925" v="1035"/>
          <ac:spMkLst>
            <pc:docMk/>
            <pc:sldMk cId="1118835891" sldId="260"/>
            <ac:spMk id="3" creationId="{F64CC4BE-9210-4544-A9EE-89DFB6C1F4AA}"/>
          </ac:spMkLst>
        </pc:spChg>
        <pc:spChg chg="mod">
          <ac:chgData name="Gonzalez, Abel Eduardo" userId="S::abel623@tamu.edu::7266e19e-eb12-4c34-b315-1def057869ce" providerId="AD" clId="Web-{71C5D33A-C4CD-A7C5-7579-B3FD9285C20E}" dt="2020-11-18T04:04:36.831" v="1031" actId="1076"/>
          <ac:spMkLst>
            <pc:docMk/>
            <pc:sldMk cId="1118835891" sldId="260"/>
            <ac:spMk id="7" creationId="{4298C177-1B1C-405D-B2E7-0400679281E0}"/>
          </ac:spMkLst>
        </pc:spChg>
        <pc:spChg chg="add del mod">
          <ac:chgData name="Gonzalez, Abel Eduardo" userId="S::abel623@tamu.edu::7266e19e-eb12-4c34-b315-1def057869ce" providerId="AD" clId="Web-{71C5D33A-C4CD-A7C5-7579-B3FD9285C20E}" dt="2020-11-18T04:07:19.570" v="1044"/>
          <ac:spMkLst>
            <pc:docMk/>
            <pc:sldMk cId="1118835891" sldId="260"/>
            <ac:spMk id="8" creationId="{933DB796-A962-44B0-B55E-71E493B0761A}"/>
          </ac:spMkLst>
        </pc:spChg>
        <pc:spChg chg="add del mod">
          <ac:chgData name="Gonzalez, Abel Eduardo" userId="S::abel623@tamu.edu::7266e19e-eb12-4c34-b315-1def057869ce" providerId="AD" clId="Web-{71C5D33A-C4CD-A7C5-7579-B3FD9285C20E}" dt="2020-11-18T14:52:01.711" v="1060"/>
          <ac:spMkLst>
            <pc:docMk/>
            <pc:sldMk cId="1118835891" sldId="260"/>
            <ac:spMk id="17" creationId="{2127D50C-233B-40A2-B11C-3228B96EACC5}"/>
          </ac:spMkLst>
        </pc:spChg>
        <pc:graphicFrameChg chg="add del mod ord modGraphic">
          <ac:chgData name="Gonzalez, Abel Eduardo" userId="S::abel623@tamu.edu::7266e19e-eb12-4c34-b315-1def057869ce" providerId="AD" clId="Web-{71C5D33A-C4CD-A7C5-7579-B3FD9285C20E}" dt="2020-11-18T04:07:24.679" v="1045"/>
          <ac:graphicFrameMkLst>
            <pc:docMk/>
            <pc:sldMk cId="1118835891" sldId="260"/>
            <ac:graphicFrameMk id="9" creationId="{2F2D5415-CB80-4847-8526-97DEA3F47E40}"/>
          </ac:graphicFrameMkLst>
        </pc:graphicFrameChg>
        <pc:picChg chg="del mod">
          <ac:chgData name="Gonzalez, Abel Eduardo" userId="S::abel623@tamu.edu::7266e19e-eb12-4c34-b315-1def057869ce" providerId="AD" clId="Web-{71C5D33A-C4CD-A7C5-7579-B3FD9285C20E}" dt="2020-11-18T04:07:01.522" v="1040"/>
          <ac:picMkLst>
            <pc:docMk/>
            <pc:sldMk cId="1118835891" sldId="260"/>
            <ac:picMk id="5" creationId="{EBF2D0A3-A5E4-463F-8587-125B51895CAC}"/>
          </ac:picMkLst>
        </pc:picChg>
        <pc:picChg chg="mod">
          <ac:chgData name="Gonzalez, Abel Eduardo" userId="S::abel623@tamu.edu::7266e19e-eb12-4c34-b315-1def057869ce" providerId="AD" clId="Web-{71C5D33A-C4CD-A7C5-7579-B3FD9285C20E}" dt="2020-11-18T04:07:34.351" v="1048" actId="1076"/>
          <ac:picMkLst>
            <pc:docMk/>
            <pc:sldMk cId="1118835891" sldId="260"/>
            <ac:picMk id="6" creationId="{829EC8F3-0D88-486B-9B8F-2E75A27E1319}"/>
          </ac:picMkLst>
        </pc:picChg>
      </pc:sldChg>
      <pc:sldChg chg="modSp">
        <pc:chgData name="Gonzalez, Abel Eduardo" userId="S::abel623@tamu.edu::7266e19e-eb12-4c34-b315-1def057869ce" providerId="AD" clId="Web-{71C5D33A-C4CD-A7C5-7579-B3FD9285C20E}" dt="2020-11-18T03:29:29.652" v="1027" actId="20577"/>
        <pc:sldMkLst>
          <pc:docMk/>
          <pc:sldMk cId="173746011" sldId="272"/>
        </pc:sldMkLst>
        <pc:spChg chg="mod">
          <ac:chgData name="Gonzalez, Abel Eduardo" userId="S::abel623@tamu.edu::7266e19e-eb12-4c34-b315-1def057869ce" providerId="AD" clId="Web-{71C5D33A-C4CD-A7C5-7579-B3FD9285C20E}" dt="2020-11-18T03:29:29.652" v="1027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 new">
        <pc:chgData name="Gonzalez, Abel Eduardo" userId="S::abel623@tamu.edu::7266e19e-eb12-4c34-b315-1def057869ce" providerId="AD" clId="Web-{71C5D33A-C4CD-A7C5-7579-B3FD9285C20E}" dt="2020-11-18T14:44:33.889" v="1059" actId="1076"/>
        <pc:sldMkLst>
          <pc:docMk/>
          <pc:sldMk cId="2854107970" sldId="300"/>
        </pc:sldMkLst>
        <pc:spChg chg="mod">
          <ac:chgData name="Gonzalez, Abel Eduardo" userId="S::abel623@tamu.edu::7266e19e-eb12-4c34-b315-1def057869ce" providerId="AD" clId="Web-{71C5D33A-C4CD-A7C5-7579-B3FD9285C20E}" dt="2020-11-18T02:41:40.405" v="200" actId="20577"/>
          <ac:spMkLst>
            <pc:docMk/>
            <pc:sldMk cId="2854107970" sldId="300"/>
            <ac:spMk id="2" creationId="{42979FFD-5DF9-47B0-BD2A-27C6BE3E7CB6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45:11.176" v="351" actId="20577"/>
          <ac:spMkLst>
            <pc:docMk/>
            <pc:sldMk cId="2854107970" sldId="300"/>
            <ac:spMk id="3" creationId="{61DD087E-C80D-40DD-BAFB-931750D4DA07}"/>
          </ac:spMkLst>
        </pc:spChg>
        <pc:picChg chg="add mod">
          <ac:chgData name="Gonzalez, Abel Eduardo" userId="S::abel623@tamu.edu::7266e19e-eb12-4c34-b315-1def057869ce" providerId="AD" clId="Web-{71C5D33A-C4CD-A7C5-7579-B3FD9285C20E}" dt="2020-11-18T14:44:33.889" v="1059" actId="1076"/>
          <ac:picMkLst>
            <pc:docMk/>
            <pc:sldMk cId="2854107970" sldId="300"/>
            <ac:picMk id="4" creationId="{7418D376-360E-47A3-9669-E9C0F2115C69}"/>
          </ac:picMkLst>
        </pc:picChg>
      </pc:sldChg>
      <pc:sldChg chg="addSp modSp new">
        <pc:chgData name="Gonzalez, Abel Eduardo" userId="S::abel623@tamu.edu::7266e19e-eb12-4c34-b315-1def057869ce" providerId="AD" clId="Web-{71C5D33A-C4CD-A7C5-7579-B3FD9285C20E}" dt="2020-11-18T04:07:16.648" v="1043" actId="1076"/>
        <pc:sldMkLst>
          <pc:docMk/>
          <pc:sldMk cId="701969399" sldId="301"/>
        </pc:sldMkLst>
        <pc:spChg chg="mod">
          <ac:chgData name="Gonzalez, Abel Eduardo" userId="S::abel623@tamu.edu::7266e19e-eb12-4c34-b315-1def057869ce" providerId="AD" clId="Web-{71C5D33A-C4CD-A7C5-7579-B3FD9285C20E}" dt="2020-11-18T02:30:48.497" v="39" actId="20577"/>
          <ac:spMkLst>
            <pc:docMk/>
            <pc:sldMk cId="701969399" sldId="301"/>
            <ac:spMk id="2" creationId="{DE41F84E-3FEC-4F46-972E-C5CC410B9201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37:02.023" v="169" actId="20577"/>
          <ac:spMkLst>
            <pc:docMk/>
            <pc:sldMk cId="701969399" sldId="301"/>
            <ac:spMk id="3" creationId="{415ED75D-B3C3-4C40-9973-597E55542464}"/>
          </ac:spMkLst>
        </pc:spChg>
        <pc:picChg chg="add mod">
          <ac:chgData name="Gonzalez, Abel Eduardo" userId="S::abel623@tamu.edu::7266e19e-eb12-4c34-b315-1def057869ce" providerId="AD" clId="Web-{71C5D33A-C4CD-A7C5-7579-B3FD9285C20E}" dt="2020-11-18T04:07:16.648" v="1043" actId="1076"/>
          <ac:picMkLst>
            <pc:docMk/>
            <pc:sldMk cId="701969399" sldId="301"/>
            <ac:picMk id="4" creationId="{CABCE235-CBF2-4BD6-8AE3-D82F96EF8DEB}"/>
          </ac:picMkLst>
        </pc:picChg>
      </pc:sldChg>
      <pc:sldChg chg="modSp new modNotes">
        <pc:chgData name="Gonzalez, Abel Eduardo" userId="S::abel623@tamu.edu::7266e19e-eb12-4c34-b315-1def057869ce" providerId="AD" clId="Web-{71C5D33A-C4CD-A7C5-7579-B3FD9285C20E}" dt="2020-11-18T03:09:51.637" v="776"/>
        <pc:sldMkLst>
          <pc:docMk/>
          <pc:sldMk cId="3363146435" sldId="302"/>
        </pc:sldMkLst>
        <pc:spChg chg="mod">
          <ac:chgData name="Gonzalez, Abel Eduardo" userId="S::abel623@tamu.edu::7266e19e-eb12-4c34-b315-1def057869ce" providerId="AD" clId="Web-{71C5D33A-C4CD-A7C5-7579-B3FD9285C20E}" dt="2020-11-18T02:58:51.369" v="756" actId="20577"/>
          <ac:spMkLst>
            <pc:docMk/>
            <pc:sldMk cId="3363146435" sldId="302"/>
            <ac:spMk id="2" creationId="{8DE696A4-D803-499A-9440-C925E98AF7E3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58:51.338" v="754" actId="20577"/>
          <ac:spMkLst>
            <pc:docMk/>
            <pc:sldMk cId="3363146435" sldId="302"/>
            <ac:spMk id="3" creationId="{51C6B7C9-7542-444E-BCB6-7842BE791C9B}"/>
          </ac:spMkLst>
        </pc:spChg>
      </pc:sldChg>
      <pc:sldChg chg="addSp delSp modSp new">
        <pc:chgData name="Gonzalez, Abel Eduardo" userId="S::abel623@tamu.edu::7266e19e-eb12-4c34-b315-1def057869ce" providerId="AD" clId="Web-{71C5D33A-C4CD-A7C5-7579-B3FD9285C20E}" dt="2020-11-18T14:43:23.979" v="1056" actId="1076"/>
        <pc:sldMkLst>
          <pc:docMk/>
          <pc:sldMk cId="2572098416" sldId="304"/>
        </pc:sldMkLst>
        <pc:spChg chg="mod">
          <ac:chgData name="Gonzalez, Abel Eduardo" userId="S::abel623@tamu.edu::7266e19e-eb12-4c34-b315-1def057869ce" providerId="AD" clId="Web-{71C5D33A-C4CD-A7C5-7579-B3FD9285C20E}" dt="2020-11-18T03:13:23.939" v="837" actId="20577"/>
          <ac:spMkLst>
            <pc:docMk/>
            <pc:sldMk cId="2572098416" sldId="304"/>
            <ac:spMk id="2" creationId="{D99DA08B-FB41-4766-B93F-FC1E8CF9F782}"/>
          </ac:spMkLst>
        </pc:spChg>
        <pc:spChg chg="del">
          <ac:chgData name="Gonzalez, Abel Eduardo" userId="S::abel623@tamu.edu::7266e19e-eb12-4c34-b315-1def057869ce" providerId="AD" clId="Web-{71C5D33A-C4CD-A7C5-7579-B3FD9285C20E}" dt="2020-11-18T14:42:49.727" v="1049"/>
          <ac:spMkLst>
            <pc:docMk/>
            <pc:sldMk cId="2572098416" sldId="304"/>
            <ac:spMk id="3" creationId="{4240DCE7-F896-4AC2-959E-A8FAE7D9D9C8}"/>
          </ac:spMkLst>
        </pc:spChg>
        <pc:picChg chg="add mod ord">
          <ac:chgData name="Gonzalez, Abel Eduardo" userId="S::abel623@tamu.edu::7266e19e-eb12-4c34-b315-1def057869ce" providerId="AD" clId="Web-{71C5D33A-C4CD-A7C5-7579-B3FD9285C20E}" dt="2020-11-18T14:42:59.540" v="1052" actId="1076"/>
          <ac:picMkLst>
            <pc:docMk/>
            <pc:sldMk cId="2572098416" sldId="304"/>
            <ac:picMk id="4" creationId="{A629E22B-9754-4663-948B-90C79F2DBB67}"/>
          </ac:picMkLst>
        </pc:picChg>
        <pc:picChg chg="add mod">
          <ac:chgData name="Gonzalez, Abel Eduardo" userId="S::abel623@tamu.edu::7266e19e-eb12-4c34-b315-1def057869ce" providerId="AD" clId="Web-{71C5D33A-C4CD-A7C5-7579-B3FD9285C20E}" dt="2020-11-18T14:43:23.979" v="1056" actId="1076"/>
          <ac:picMkLst>
            <pc:docMk/>
            <pc:sldMk cId="2572098416" sldId="304"/>
            <ac:picMk id="5" creationId="{3E3ECB30-FBD0-4B4C-B774-AD82A310586D}"/>
          </ac:picMkLst>
        </pc:picChg>
      </pc:sldChg>
    </pc:docChg>
  </pc:docChgLst>
  <pc:docChgLst>
    <pc:chgData name="Taylor, James T" userId="S::ttaylor@tamu.edu::045a09f7-47c8-441f-9e42-3d82d5de96aa" providerId="AD" clId="Web-{3A891EB6-D089-ABAB-13FA-73ECE8196657}"/>
    <pc:docChg chg="modSld sldOrd">
      <pc:chgData name="Taylor, James T" userId="S::ttaylor@tamu.edu::045a09f7-47c8-441f-9e42-3d82d5de96aa" providerId="AD" clId="Web-{3A891EB6-D089-ABAB-13FA-73ECE8196657}" dt="2020-11-18T03:25:13.662" v="274"/>
      <pc:docMkLst>
        <pc:docMk/>
      </pc:docMkLst>
      <pc:sldChg chg="ord">
        <pc:chgData name="Taylor, James T" userId="S::ttaylor@tamu.edu::045a09f7-47c8-441f-9e42-3d82d5de96aa" providerId="AD" clId="Web-{3A891EB6-D089-ABAB-13FA-73ECE8196657}" dt="2020-11-18T03:25:13.662" v="274"/>
        <pc:sldMkLst>
          <pc:docMk/>
          <pc:sldMk cId="109857222" sldId="256"/>
        </pc:sldMkLst>
      </pc:sldChg>
      <pc:sldChg chg="modSp">
        <pc:chgData name="Taylor, James T" userId="S::ttaylor@tamu.edu::045a09f7-47c8-441f-9e42-3d82d5de96aa" providerId="AD" clId="Web-{3A891EB6-D089-ABAB-13FA-73ECE8196657}" dt="2020-11-18T03:21:14.616" v="270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3A891EB6-D089-ABAB-13FA-73ECE8196657}" dt="2020-11-18T03:21:14.616" v="27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">
        <pc:chgData name="Taylor, James T" userId="S::ttaylor@tamu.edu::045a09f7-47c8-441f-9e42-3d82d5de96aa" providerId="AD" clId="Web-{3A891EB6-D089-ABAB-13FA-73ECE8196657}" dt="2020-11-18T02:36:41.512" v="50" actId="14100"/>
        <pc:sldMkLst>
          <pc:docMk/>
          <pc:sldMk cId="4021796064" sldId="298"/>
        </pc:sldMkLst>
        <pc:spChg chg="add mod">
          <ac:chgData name="Taylor, James T" userId="S::ttaylor@tamu.edu::045a09f7-47c8-441f-9e42-3d82d5de96aa" providerId="AD" clId="Web-{3A891EB6-D089-ABAB-13FA-73ECE8196657}" dt="2020-11-18T02:36:41.512" v="50" actId="14100"/>
          <ac:spMkLst>
            <pc:docMk/>
            <pc:sldMk cId="4021796064" sldId="298"/>
            <ac:spMk id="4" creationId="{E8750B23-D808-4A60-9BCA-71C05D99E73F}"/>
          </ac:spMkLst>
        </pc:spChg>
      </pc:sldChg>
    </pc:docChg>
  </pc:docChgLst>
  <pc:docChgLst>
    <pc:chgData name="Taylor, James T" userId="S::ttaylor@tamu.edu::045a09f7-47c8-441f-9e42-3d82d5de96aa" providerId="AD" clId="Web-{E3BB6003-072F-DA22-804D-5D5E9983D11A}"/>
    <pc:docChg chg="addSld delSld modSld sldOrd">
      <pc:chgData name="Taylor, James T" userId="S::ttaylor@tamu.edu::045a09f7-47c8-441f-9e42-3d82d5de96aa" providerId="AD" clId="Web-{E3BB6003-072F-DA22-804D-5D5E9983D11A}" dt="2021-01-25T01:44:18.533" v="216" actId="20577"/>
      <pc:docMkLst>
        <pc:docMk/>
      </pc:docMkLst>
      <pc:sldChg chg="del">
        <pc:chgData name="Taylor, James T" userId="S::ttaylor@tamu.edu::045a09f7-47c8-441f-9e42-3d82d5de96aa" providerId="AD" clId="Web-{E3BB6003-072F-DA22-804D-5D5E9983D11A}" dt="2021-01-25T01:22:07.783" v="21"/>
        <pc:sldMkLst>
          <pc:docMk/>
          <pc:sldMk cId="136786615" sldId="295"/>
        </pc:sldMkLst>
      </pc:sldChg>
      <pc:sldChg chg="modSp">
        <pc:chgData name="Taylor, James T" userId="S::ttaylor@tamu.edu::045a09f7-47c8-441f-9e42-3d82d5de96aa" providerId="AD" clId="Web-{E3BB6003-072F-DA22-804D-5D5E9983D11A}" dt="2021-01-25T01:44:18.533" v="216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E3BB6003-072F-DA22-804D-5D5E9983D11A}" dt="2021-01-25T01:22:04.923" v="20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3BB6003-072F-DA22-804D-5D5E9983D11A}" dt="2021-01-25T01:44:18.533" v="21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ord">
        <pc:chgData name="Taylor, James T" userId="S::ttaylor@tamu.edu::045a09f7-47c8-441f-9e42-3d82d5de96aa" providerId="AD" clId="Web-{E3BB6003-072F-DA22-804D-5D5E9983D11A}" dt="2021-01-25T01:44:10.455" v="214" actId="20577"/>
        <pc:sldMkLst>
          <pc:docMk/>
          <pc:sldMk cId="463162265" sldId="314"/>
        </pc:sldMkLst>
        <pc:spChg chg="mod">
          <ac:chgData name="Taylor, James T" userId="S::ttaylor@tamu.edu::045a09f7-47c8-441f-9e42-3d82d5de96aa" providerId="AD" clId="Web-{E3BB6003-072F-DA22-804D-5D5E9983D11A}" dt="2021-01-25T01:44:10.455" v="214" actId="20577"/>
          <ac:spMkLst>
            <pc:docMk/>
            <pc:sldMk cId="463162265" sldId="314"/>
            <ac:spMk id="2" creationId="{79809344-CBF5-453B-8DCF-025654234183}"/>
          </ac:spMkLst>
        </pc:spChg>
        <pc:spChg chg="del mod">
          <ac:chgData name="Taylor, James T" userId="S::ttaylor@tamu.edu::045a09f7-47c8-441f-9e42-3d82d5de96aa" providerId="AD" clId="Web-{E3BB6003-072F-DA22-804D-5D5E9983D11A}" dt="2021-01-25T01:22:17.564" v="24"/>
          <ac:spMkLst>
            <pc:docMk/>
            <pc:sldMk cId="463162265" sldId="314"/>
            <ac:spMk id="6" creationId="{68E6CCEF-0121-4F02-AB37-922FE6FE3A88}"/>
          </ac:spMkLst>
        </pc:spChg>
        <pc:spChg chg="add del mod">
          <ac:chgData name="Taylor, James T" userId="S::ttaylor@tamu.edu::045a09f7-47c8-441f-9e42-3d82d5de96aa" providerId="AD" clId="Web-{E3BB6003-072F-DA22-804D-5D5E9983D11A}" dt="2021-01-25T01:42:11.066" v="159"/>
          <ac:spMkLst>
            <pc:docMk/>
            <pc:sldMk cId="463162265" sldId="314"/>
            <ac:spMk id="8" creationId="{5B39442F-4DE6-4840-B6EF-398B2DC6FEB1}"/>
          </ac:spMkLst>
        </pc:spChg>
        <pc:picChg chg="add mod">
          <ac:chgData name="Taylor, James T" userId="S::ttaylor@tamu.edu::045a09f7-47c8-441f-9e42-3d82d5de96aa" providerId="AD" clId="Web-{E3BB6003-072F-DA22-804D-5D5E9983D11A}" dt="2021-01-25T01:42:48.550" v="171" actId="1076"/>
          <ac:picMkLst>
            <pc:docMk/>
            <pc:sldMk cId="463162265" sldId="314"/>
            <ac:picMk id="4" creationId="{521E235A-D6BB-4B43-B9C4-9FCDF456193D}"/>
          </ac:picMkLst>
        </pc:picChg>
        <pc:picChg chg="add del mod">
          <ac:chgData name="Taylor, James T" userId="S::ttaylor@tamu.edu::045a09f7-47c8-441f-9e42-3d82d5de96aa" providerId="AD" clId="Web-{E3BB6003-072F-DA22-804D-5D5E9983D11A}" dt="2021-01-25T01:42:30.066" v="166"/>
          <ac:picMkLst>
            <pc:docMk/>
            <pc:sldMk cId="463162265" sldId="314"/>
            <ac:picMk id="5" creationId="{3C814D75-8797-44B6-98A8-063ADECB344E}"/>
          </ac:picMkLst>
        </pc:picChg>
        <pc:picChg chg="add del mod">
          <ac:chgData name="Taylor, James T" userId="S::ttaylor@tamu.edu::045a09f7-47c8-441f-9e42-3d82d5de96aa" providerId="AD" clId="Web-{E3BB6003-072F-DA22-804D-5D5E9983D11A}" dt="2021-01-25T01:42:31.269" v="167"/>
          <ac:picMkLst>
            <pc:docMk/>
            <pc:sldMk cId="463162265" sldId="314"/>
            <ac:picMk id="7" creationId="{D660874D-F7F3-41EE-9260-6FE465A84584}"/>
          </ac:picMkLst>
        </pc:picChg>
      </pc:sldChg>
      <pc:sldChg chg="modSp add replId">
        <pc:chgData name="Taylor, James T" userId="S::ttaylor@tamu.edu::045a09f7-47c8-441f-9e42-3d82d5de96aa" providerId="AD" clId="Web-{E3BB6003-072F-DA22-804D-5D5E9983D11A}" dt="2021-01-25T01:28:57.278" v="158" actId="20577"/>
        <pc:sldMkLst>
          <pc:docMk/>
          <pc:sldMk cId="2710108709" sldId="315"/>
        </pc:sldMkLst>
        <pc:spChg chg="mod">
          <ac:chgData name="Taylor, James T" userId="S::ttaylor@tamu.edu::045a09f7-47c8-441f-9e42-3d82d5de96aa" providerId="AD" clId="Web-{E3BB6003-072F-DA22-804D-5D5E9983D11A}" dt="2021-01-25T01:21:47.767" v="2" actId="20577"/>
          <ac:spMkLst>
            <pc:docMk/>
            <pc:sldMk cId="2710108709" sldId="315"/>
            <ac:spMk id="2" creationId="{D29EBF94-7459-4287-8938-1081F439799C}"/>
          </ac:spMkLst>
        </pc:spChg>
        <pc:spChg chg="mod">
          <ac:chgData name="Taylor, James T" userId="S::ttaylor@tamu.edu::045a09f7-47c8-441f-9e42-3d82d5de96aa" providerId="AD" clId="Web-{E3BB6003-072F-DA22-804D-5D5E9983D11A}" dt="2021-01-25T01:28:57.278" v="158" actId="20577"/>
          <ac:spMkLst>
            <pc:docMk/>
            <pc:sldMk cId="2710108709" sldId="315"/>
            <ac:spMk id="3" creationId="{74ABB240-2D1C-4675-96B1-3E0BAA084085}"/>
          </ac:spMkLst>
        </pc:spChg>
      </pc:sldChg>
      <pc:sldChg chg="delSp modSp add replId">
        <pc:chgData name="Taylor, James T" userId="S::ttaylor@tamu.edu::045a09f7-47c8-441f-9e42-3d82d5de96aa" providerId="AD" clId="Web-{E3BB6003-072F-DA22-804D-5D5E9983D11A}" dt="2021-01-25T01:43:53.174" v="185" actId="20577"/>
        <pc:sldMkLst>
          <pc:docMk/>
          <pc:sldMk cId="3933524548" sldId="316"/>
        </pc:sldMkLst>
        <pc:spChg chg="mod">
          <ac:chgData name="Taylor, James T" userId="S::ttaylor@tamu.edu::045a09f7-47c8-441f-9e42-3d82d5de96aa" providerId="AD" clId="Web-{E3BB6003-072F-DA22-804D-5D5E9983D11A}" dt="2021-01-25T01:43:53.174" v="185" actId="20577"/>
          <ac:spMkLst>
            <pc:docMk/>
            <pc:sldMk cId="3933524548" sldId="316"/>
            <ac:spMk id="2" creationId="{79809344-CBF5-453B-8DCF-025654234183}"/>
          </ac:spMkLst>
        </pc:spChg>
        <pc:picChg chg="del">
          <ac:chgData name="Taylor, James T" userId="S::ttaylor@tamu.edu::045a09f7-47c8-441f-9e42-3d82d5de96aa" providerId="AD" clId="Web-{E3BB6003-072F-DA22-804D-5D5E9983D11A}" dt="2021-01-25T01:42:23.332" v="164"/>
          <ac:picMkLst>
            <pc:docMk/>
            <pc:sldMk cId="3933524548" sldId="316"/>
            <ac:picMk id="4" creationId="{521E235A-D6BB-4B43-B9C4-9FCDF456193D}"/>
          </ac:picMkLst>
        </pc:picChg>
        <pc:picChg chg="mod">
          <ac:chgData name="Taylor, James T" userId="S::ttaylor@tamu.edu::045a09f7-47c8-441f-9e42-3d82d5de96aa" providerId="AD" clId="Web-{E3BB6003-072F-DA22-804D-5D5E9983D11A}" dt="2021-01-25T01:42:58.456" v="173" actId="1076"/>
          <ac:picMkLst>
            <pc:docMk/>
            <pc:sldMk cId="3933524548" sldId="316"/>
            <ac:picMk id="5" creationId="{3C814D75-8797-44B6-98A8-063ADECB344E}"/>
          </ac:picMkLst>
        </pc:picChg>
        <pc:picChg chg="del">
          <ac:chgData name="Taylor, James T" userId="S::ttaylor@tamu.edu::045a09f7-47c8-441f-9e42-3d82d5de96aa" providerId="AD" clId="Web-{E3BB6003-072F-DA22-804D-5D5E9983D11A}" dt="2021-01-25T01:42:24.738" v="165"/>
          <ac:picMkLst>
            <pc:docMk/>
            <pc:sldMk cId="3933524548" sldId="316"/>
            <ac:picMk id="7" creationId="{D660874D-F7F3-41EE-9260-6FE465A84584}"/>
          </ac:picMkLst>
        </pc:picChg>
      </pc:sldChg>
      <pc:sldChg chg="delSp modSp add">
        <pc:chgData name="Taylor, James T" userId="S::ttaylor@tamu.edu::045a09f7-47c8-441f-9e42-3d82d5de96aa" providerId="AD" clId="Web-{E3BB6003-072F-DA22-804D-5D5E9983D11A}" dt="2021-01-25T01:43:59.502" v="191" actId="20577"/>
        <pc:sldMkLst>
          <pc:docMk/>
          <pc:sldMk cId="3517576433" sldId="317"/>
        </pc:sldMkLst>
        <pc:spChg chg="mod">
          <ac:chgData name="Taylor, James T" userId="S::ttaylor@tamu.edu::045a09f7-47c8-441f-9e42-3d82d5de96aa" providerId="AD" clId="Web-{E3BB6003-072F-DA22-804D-5D5E9983D11A}" dt="2021-01-25T01:43:59.502" v="191" actId="20577"/>
          <ac:spMkLst>
            <pc:docMk/>
            <pc:sldMk cId="3517576433" sldId="317"/>
            <ac:spMk id="2" creationId="{79809344-CBF5-453B-8DCF-025654234183}"/>
          </ac:spMkLst>
        </pc:spChg>
        <pc:picChg chg="del">
          <ac:chgData name="Taylor, James T" userId="S::ttaylor@tamu.edu::045a09f7-47c8-441f-9e42-3d82d5de96aa" providerId="AD" clId="Web-{E3BB6003-072F-DA22-804D-5D5E9983D11A}" dt="2021-01-25T01:42:18.972" v="162"/>
          <ac:picMkLst>
            <pc:docMk/>
            <pc:sldMk cId="3517576433" sldId="317"/>
            <ac:picMk id="4" creationId="{521E235A-D6BB-4B43-B9C4-9FCDF456193D}"/>
          </ac:picMkLst>
        </pc:picChg>
        <pc:picChg chg="del">
          <ac:chgData name="Taylor, James T" userId="S::ttaylor@tamu.edu::045a09f7-47c8-441f-9e42-3d82d5de96aa" providerId="AD" clId="Web-{E3BB6003-072F-DA22-804D-5D5E9983D11A}" dt="2021-01-25T01:42:20.754" v="163"/>
          <ac:picMkLst>
            <pc:docMk/>
            <pc:sldMk cId="3517576433" sldId="317"/>
            <ac:picMk id="5" creationId="{3C814D75-8797-44B6-98A8-063ADECB344E}"/>
          </ac:picMkLst>
        </pc:picChg>
        <pc:picChg chg="mod">
          <ac:chgData name="Taylor, James T" userId="S::ttaylor@tamu.edu::045a09f7-47c8-441f-9e42-3d82d5de96aa" providerId="AD" clId="Web-{E3BB6003-072F-DA22-804D-5D5E9983D11A}" dt="2021-01-25T01:43:09.097" v="176" actId="1076"/>
          <ac:picMkLst>
            <pc:docMk/>
            <pc:sldMk cId="3517576433" sldId="317"/>
            <ac:picMk id="7" creationId="{D660874D-F7F3-41EE-9260-6FE465A84584}"/>
          </ac:picMkLst>
        </pc:picChg>
      </pc:sldChg>
    </pc:docChg>
  </pc:docChgLst>
  <pc:docChgLst>
    <pc:chgData name="Cura, Ethan Ramos" userId="S::ethancura@tamu.edu::550649f0-6a24-4540-a107-5c5029641027" providerId="AD" clId="Web-{07B0C2DE-6E3C-D0B4-8B7B-020E49220BD8}"/>
    <pc:docChg chg="addSld modSld">
      <pc:chgData name="Cura, Ethan Ramos" userId="S::ethancura@tamu.edu::550649f0-6a24-4540-a107-5c5029641027" providerId="AD" clId="Web-{07B0C2DE-6E3C-D0B4-8B7B-020E49220BD8}" dt="2020-10-28T06:44:31.346" v="666"/>
      <pc:docMkLst>
        <pc:docMk/>
      </pc:docMkLst>
      <pc:sldChg chg="modSp modNotes">
        <pc:chgData name="Cura, Ethan Ramos" userId="S::ethancura@tamu.edu::550649f0-6a24-4540-a107-5c5029641027" providerId="AD" clId="Web-{07B0C2DE-6E3C-D0B4-8B7B-020E49220BD8}" dt="2020-10-28T06:44:31.346" v="666"/>
        <pc:sldMkLst>
          <pc:docMk/>
          <pc:sldMk cId="195197061" sldId="259"/>
        </pc:sldMkLst>
        <pc:spChg chg="mod">
          <ac:chgData name="Cura, Ethan Ramos" userId="S::ethancura@tamu.edu::550649f0-6a24-4540-a107-5c5029641027" providerId="AD" clId="Web-{07B0C2DE-6E3C-D0B4-8B7B-020E49220BD8}" dt="2020-10-28T06:32:26.741" v="102" actId="20577"/>
          <ac:spMkLst>
            <pc:docMk/>
            <pc:sldMk cId="195197061" sldId="259"/>
            <ac:spMk id="3" creationId="{F64CC4BE-9210-4544-A9EE-89DFB6C1F4AA}"/>
          </ac:spMkLst>
        </pc:spChg>
      </pc:sldChg>
      <pc:sldChg chg="modSp">
        <pc:chgData name="Cura, Ethan Ramos" userId="S::ethancura@tamu.edu::550649f0-6a24-4540-a107-5c5029641027" providerId="AD" clId="Web-{07B0C2DE-6E3C-D0B4-8B7B-020E49220BD8}" dt="2020-10-28T06:39:57.050" v="236" actId="20577"/>
        <pc:sldMkLst>
          <pc:docMk/>
          <pc:sldMk cId="173746011" sldId="272"/>
        </pc:sldMkLst>
        <pc:spChg chg="mod">
          <ac:chgData name="Cura, Ethan Ramos" userId="S::ethancura@tamu.edu::550649f0-6a24-4540-a107-5c5029641027" providerId="AD" clId="Web-{07B0C2DE-6E3C-D0B4-8B7B-020E49220BD8}" dt="2020-10-28T06:39:57.050" v="236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delSp modSp new mod setBg modClrScheme chgLayout">
        <pc:chgData name="Cura, Ethan Ramos" userId="S::ethancura@tamu.edu::550649f0-6a24-4540-a107-5c5029641027" providerId="AD" clId="Web-{07B0C2DE-6E3C-D0B4-8B7B-020E49220BD8}" dt="2020-10-28T06:38:58.484" v="197" actId="14100"/>
        <pc:sldMkLst>
          <pc:docMk/>
          <pc:sldMk cId="2131452315" sldId="280"/>
        </pc:sldMkLst>
        <pc:spChg chg="del">
          <ac:chgData name="Cura, Ethan Ramos" userId="S::ethancura@tamu.edu::550649f0-6a24-4540-a107-5c5029641027" providerId="AD" clId="Web-{07B0C2DE-6E3C-D0B4-8B7B-020E49220BD8}" dt="2020-10-28T06:36:31.851" v="175"/>
          <ac:spMkLst>
            <pc:docMk/>
            <pc:sldMk cId="2131452315" sldId="280"/>
            <ac:spMk id="2" creationId="{9AFA1F68-DAE9-4EFF-9E65-5A322DD46B2C}"/>
          </ac:spMkLst>
        </pc:spChg>
        <pc:spChg chg="del">
          <ac:chgData name="Cura, Ethan Ramos" userId="S::ethancura@tamu.edu::550649f0-6a24-4540-a107-5c5029641027" providerId="AD" clId="Web-{07B0C2DE-6E3C-D0B4-8B7B-020E49220BD8}" dt="2020-10-28T06:36:38.320" v="176"/>
          <ac:spMkLst>
            <pc:docMk/>
            <pc:sldMk cId="2131452315" sldId="280"/>
            <ac:spMk id="3" creationId="{463CCC51-7F82-4EAE-8EC8-04662F24B32E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6" creationId="{1B0549EF-E3A5-48D7-9134-A4E08C0EF1E8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7" creationId="{216DD803-634F-4EF2-A1E7-B1911DEE9D0B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8" creationId="{A77B63F8-D1F3-4D40-B2D4-779BAE82BE6D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9" creationId="{726908CC-6AC4-4222-8250-B90B6072E8AC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11" creationId="{F2F606D8-696E-4B76-BB10-43672AA1475A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13" creationId="{3ABF1881-5AFD-48F9-979A-19EE2FE30A33}"/>
          </ac:spMkLst>
        </pc:spChg>
        <pc:picChg chg="add mod modCrop">
          <ac:chgData name="Cura, Ethan Ramos" userId="S::ethancura@tamu.edu::550649f0-6a24-4540-a107-5c5029641027" providerId="AD" clId="Web-{07B0C2DE-6E3C-D0B4-8B7B-020E49220BD8}" dt="2020-10-28T06:38:58.484" v="197" actId="14100"/>
          <ac:picMkLst>
            <pc:docMk/>
            <pc:sldMk cId="2131452315" sldId="280"/>
            <ac:picMk id="4" creationId="{9208ACAA-BABF-4CB4-8AA4-AE3E41C9EA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D4AA5-186C-47B9-944C-174A6B4DC903}" type="datetimeFigureOut">
              <a:rPr lang="en-US"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9EEF7-E5D3-4946-8D3F-C8D1FDEE477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3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11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1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13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2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9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5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7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4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1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ix7GZf8HDgQ?feature=oembed" TargetMode="External"/><Relationship Id="rId1" Type="http://schemas.openxmlformats.org/officeDocument/2006/relationships/video" Target="https://www.youtube.com/embed/nRatl7FxX5s?feature=oembed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8-FVU-5W8Ks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/>
              <a:t>Radio Frequency Signal Generator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651" y="4664260"/>
            <a:ext cx="11034695" cy="14813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By: Ethan Cura, Abel Gonzalez, Joseph Hinz and James Taylor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4CA2-BD4C-47BA-8A2B-440DBA8A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7EEE6-0111-4490-91B6-608F16863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1-128MHz frequency range (original: 1-500MHz)</a:t>
            </a:r>
          </a:p>
          <a:p>
            <a:r>
              <a:rPr lang="en-US"/>
              <a:t>1Hz frequency precision (original: 1Hz frequency precision)</a:t>
            </a:r>
          </a:p>
          <a:p>
            <a:r>
              <a:rPr lang="en-US"/>
              <a:t>-30dBc for most unwanted harmonics, -20dBc for some (original: -30dBc)</a:t>
            </a:r>
          </a:p>
          <a:p>
            <a:r>
              <a:rPr lang="en-US"/>
              <a:t>-43 to 10dBm power range (original: -100 to 10dBm) </a:t>
            </a:r>
          </a:p>
        </p:txBody>
      </p:sp>
    </p:spTree>
    <p:extLst>
      <p:ext uri="{BB962C8B-B14F-4D97-AF65-F5344CB8AC3E}">
        <p14:creationId xmlns:p14="http://schemas.microsoft.com/office/powerpoint/2010/main" val="398238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E290-7FD6-4370-A2BB-3828766C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Complete Instrument</a:t>
            </a:r>
          </a:p>
        </p:txBody>
      </p:sp>
      <p:pic>
        <p:nvPicPr>
          <p:cNvPr id="4" name="Picture 4" descr="A picture containing indoor, wall, computer, desk&#10;&#10;Description automatically generated">
            <a:extLst>
              <a:ext uri="{FF2B5EF4-FFF2-40B4-BE49-F238E27FC236}">
                <a16:creationId xmlns:a16="http://schemas.microsoft.com/office/drawing/2014/main" id="{7D5285B6-AA5A-49BC-9E43-A356E6265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477" r="332" b="15011"/>
          <a:stretch/>
        </p:blipFill>
        <p:spPr>
          <a:xfrm>
            <a:off x="700393" y="2154752"/>
            <a:ext cx="10790667" cy="4606438"/>
          </a:xfrm>
        </p:spPr>
      </p:pic>
    </p:spTree>
    <p:extLst>
      <p:ext uri="{BB962C8B-B14F-4D97-AF65-F5344CB8AC3E}">
        <p14:creationId xmlns:p14="http://schemas.microsoft.com/office/powerpoint/2010/main" val="266594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AD6A-5B14-499A-82F7-4995306A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Range (1-128MHz)</a:t>
            </a:r>
          </a:p>
        </p:txBody>
      </p:sp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C27C85E3-BDD6-4274-A3C2-C4443F6811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595" r="13449" b="-456"/>
          <a:stretch/>
        </p:blipFill>
        <p:spPr>
          <a:xfrm>
            <a:off x="6140150" y="2316775"/>
            <a:ext cx="5948242" cy="4488366"/>
          </a:xfrm>
        </p:spPr>
      </p:pic>
      <p:pic>
        <p:nvPicPr>
          <p:cNvPr id="3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8397028-9C38-4F23-BD4F-6A60D67B5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8" t="85" r="13553"/>
          <a:stretch/>
        </p:blipFill>
        <p:spPr>
          <a:xfrm>
            <a:off x="184647" y="2316474"/>
            <a:ext cx="5958359" cy="44866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E605AD-8B18-48B0-B74D-799CFE315835}"/>
              </a:ext>
            </a:extLst>
          </p:cNvPr>
          <p:cNvSpPr/>
          <p:nvPr/>
        </p:nvSpPr>
        <p:spPr>
          <a:xfrm>
            <a:off x="3198694" y="5255290"/>
            <a:ext cx="996423" cy="961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582DCF-F3D9-42C3-B12A-3D0B4B8D526E}"/>
              </a:ext>
            </a:extLst>
          </p:cNvPr>
          <p:cNvSpPr/>
          <p:nvPr/>
        </p:nvSpPr>
        <p:spPr>
          <a:xfrm>
            <a:off x="9190784" y="5255290"/>
            <a:ext cx="996423" cy="961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9BDF-E808-4BCE-9B79-4C59414F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Precision (1Hz)</a:t>
            </a:r>
          </a:p>
        </p:txBody>
      </p:sp>
      <p:pic>
        <p:nvPicPr>
          <p:cNvPr id="7" name="Picture 7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14B9CB45-FED3-4280-A5D4-C53B2B4D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0354" r="6831" b="19697"/>
          <a:stretch/>
        </p:blipFill>
        <p:spPr>
          <a:xfrm>
            <a:off x="130313" y="2875171"/>
            <a:ext cx="3649399" cy="2122673"/>
          </a:xfrm>
          <a:prstGeom prst="rect">
            <a:avLst/>
          </a:prstGeom>
        </p:spPr>
      </p:pic>
      <p:pic>
        <p:nvPicPr>
          <p:cNvPr id="8" name="Picture 8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EAEA09ED-3721-43F0-A932-EEA615367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6" t="20716" r="12860" b="24297"/>
          <a:stretch/>
        </p:blipFill>
        <p:spPr>
          <a:xfrm>
            <a:off x="4006574" y="2875170"/>
            <a:ext cx="3805121" cy="2122175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C86776C-49F1-404F-9BFB-AFB025640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06" t="20968" r="17067" b="27742"/>
          <a:stretch/>
        </p:blipFill>
        <p:spPr>
          <a:xfrm>
            <a:off x="8015356" y="2875170"/>
            <a:ext cx="3717227" cy="21220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F4ADDE-B7C5-45BC-95A8-91AE1ED96AA2}"/>
              </a:ext>
            </a:extLst>
          </p:cNvPr>
          <p:cNvSpPr/>
          <p:nvPr/>
        </p:nvSpPr>
        <p:spPr>
          <a:xfrm>
            <a:off x="243057" y="3546562"/>
            <a:ext cx="1654513" cy="199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D60E05-6D57-40E4-BF81-06041A8CCCDF}"/>
              </a:ext>
            </a:extLst>
          </p:cNvPr>
          <p:cNvSpPr/>
          <p:nvPr/>
        </p:nvSpPr>
        <p:spPr>
          <a:xfrm>
            <a:off x="4145420" y="3581198"/>
            <a:ext cx="1654513" cy="199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81915B-0137-4C56-BE7A-EA3CB400FEDE}"/>
              </a:ext>
            </a:extLst>
          </p:cNvPr>
          <p:cNvSpPr/>
          <p:nvPr/>
        </p:nvSpPr>
        <p:spPr>
          <a:xfrm>
            <a:off x="8174783" y="3546561"/>
            <a:ext cx="1654513" cy="199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07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AC0F-5C0E-4CC2-82AC-9D6D814F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Spectral Purity</a:t>
            </a: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953531B-1AFB-453F-96A3-F2B13F470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790" y="2102546"/>
            <a:ext cx="8082726" cy="475434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25C407-5CBE-42B6-B17B-47E1B0CC588E}"/>
              </a:ext>
            </a:extLst>
          </p:cNvPr>
          <p:cNvSpPr/>
          <p:nvPr/>
        </p:nvSpPr>
        <p:spPr>
          <a:xfrm>
            <a:off x="6096602" y="5301471"/>
            <a:ext cx="2035513" cy="9386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74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4B17-EC1C-4E74-99AC-1C57326F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Power Range (10 to –20dBm)</a:t>
            </a: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CBA330D-AFA0-4E32-8A1E-40F13AA6C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074" y="2136680"/>
            <a:ext cx="7713272" cy="452544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A58A03-4BEE-4FEF-AC8A-8999846C99A6}"/>
              </a:ext>
            </a:extLst>
          </p:cNvPr>
          <p:cNvSpPr/>
          <p:nvPr/>
        </p:nvSpPr>
        <p:spPr>
          <a:xfrm>
            <a:off x="7031785" y="5162926"/>
            <a:ext cx="996423" cy="961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39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0C61-9FF8-4293-88CB-CC1A2F4C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Power Range (-20 to –45dBm)</a:t>
            </a: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2BE6D4C9-BF07-4957-9B18-ACEBDD60B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125" y="2122625"/>
            <a:ext cx="7955727" cy="468708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A492AD-CCFA-4E6B-BD0E-4BF3F77028E7}"/>
              </a:ext>
            </a:extLst>
          </p:cNvPr>
          <p:cNvSpPr/>
          <p:nvPr/>
        </p:nvSpPr>
        <p:spPr>
          <a:xfrm>
            <a:off x="7054876" y="5209108"/>
            <a:ext cx="996423" cy="961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7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7156-8142-49FD-930C-5A14035E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In-Phase &amp; Quadrature Output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2E5E530-E8F2-4446-AF98-E3553525A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856" y="1829471"/>
            <a:ext cx="8396777" cy="5033448"/>
          </a:xfrm>
        </p:spPr>
      </p:pic>
    </p:spTree>
    <p:extLst>
      <p:ext uri="{BB962C8B-B14F-4D97-AF65-F5344CB8AC3E}">
        <p14:creationId xmlns:p14="http://schemas.microsoft.com/office/powerpoint/2010/main" val="264076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2BA8-1169-4C9E-B531-4AAE747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and Amplitude Modulation</a:t>
            </a:r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AD7075EF-86F3-4810-9358-9D5E7B58C31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5460" y="2080558"/>
            <a:ext cx="5400260" cy="3870739"/>
          </a:xfrm>
        </p:spPr>
      </p:pic>
      <p:pic>
        <p:nvPicPr>
          <p:cNvPr id="5" name="Picture 5">
            <a:hlinkClick r:id="" action="ppaction://media"/>
            <a:extLst>
              <a:ext uri="{FF2B5EF4-FFF2-40B4-BE49-F238E27FC236}">
                <a16:creationId xmlns:a16="http://schemas.microsoft.com/office/drawing/2014/main" id="{C70C035E-5843-4E38-899A-B9EAEAB99D5A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864086" y="2087908"/>
            <a:ext cx="5830955" cy="38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5CF8-F075-4436-8469-36116404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2776544" cy="2772109"/>
          </a:xfrm>
        </p:spPr>
        <p:txBody>
          <a:bodyPr>
            <a:normAutofit/>
          </a:bodyPr>
          <a:lstStyle/>
          <a:p>
            <a:r>
              <a:rPr lang="en-US"/>
              <a:t>General Operation:</a:t>
            </a:r>
            <a:br>
              <a:rPr lang="en-US"/>
            </a:br>
            <a:br>
              <a:rPr lang="en-US"/>
            </a:br>
            <a:r>
              <a:rPr lang="en-US"/>
              <a:t>Setting a frequency</a:t>
            </a:r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4D0CC883-8D52-4F10-A65C-BEF83A428855}"/>
              </a:ext>
            </a:extLst>
          </p:cNvPr>
          <p:cNvPicPr>
            <a:picLocks noGrp="1" noRot="1" noChangeAspect="1"/>
          </p:cNvPicPr>
          <p:nvPr>
            <p:ph type="pic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63990" y="382804"/>
            <a:ext cx="7458363" cy="6084454"/>
          </a:xfrm>
        </p:spPr>
      </p:pic>
    </p:spTree>
    <p:extLst>
      <p:ext uri="{BB962C8B-B14F-4D97-AF65-F5344CB8AC3E}">
        <p14:creationId xmlns:p14="http://schemas.microsoft.com/office/powerpoint/2010/main" val="46115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The goal of this project is to supplement the existing market with a low-cost RF signal generator for students and enthusiasts.</a:t>
            </a:r>
            <a:endParaRPr lang="en-US"/>
          </a:p>
          <a:p>
            <a:r>
              <a:rPr lang="en-US"/>
              <a:t>The signal generator shall have a frequency range between 1 and 500MHz with 1Hz precision.</a:t>
            </a:r>
          </a:p>
          <a:p>
            <a:r>
              <a:rPr lang="en-US"/>
              <a:t>The signal generator shall be able to frequency and amplitude modulate this carrier frequency.</a:t>
            </a:r>
          </a:p>
          <a:p>
            <a:r>
              <a:rPr lang="en-US"/>
              <a:t>The signal generator shall minimize any spurious signals for a spectrally pure output.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70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5A8B4-BBFA-4624-AE08-797990C2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Integration Timeline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409F8900-75FF-45B3-BDA2-53CFBAA6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20" y="1963980"/>
            <a:ext cx="11971849" cy="3449047"/>
          </a:xfrm>
        </p:spPr>
      </p:pic>
    </p:spTree>
    <p:extLst>
      <p:ext uri="{BB962C8B-B14F-4D97-AF65-F5344CB8AC3E}">
        <p14:creationId xmlns:p14="http://schemas.microsoft.com/office/powerpoint/2010/main" val="102424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517-75B0-47C2-A12F-9168DA33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Plan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41FCD73-F270-4FC5-893A-1C187EF35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931" y="1715141"/>
            <a:ext cx="7239368" cy="5019392"/>
          </a:xfrm>
        </p:spPr>
      </p:pic>
    </p:spTree>
    <p:extLst>
      <p:ext uri="{BB962C8B-B14F-4D97-AF65-F5344CB8AC3E}">
        <p14:creationId xmlns:p14="http://schemas.microsoft.com/office/powerpoint/2010/main" val="1609477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BE4B-71E3-43C8-AED7-CC2ED5E0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1210-DD6C-4747-A540-ED0A729A7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Managing high frequency signals requires significant attention to detail and planning</a:t>
            </a:r>
          </a:p>
          <a:p>
            <a:r>
              <a:rPr lang="en-US"/>
              <a:t>Finishing subsystems as early as possible allows mistakes to be corrected</a:t>
            </a:r>
          </a:p>
          <a:p>
            <a:r>
              <a:rPr lang="en-US"/>
              <a:t>Carefully selecting parts in the beginning will result in fewer problems in the future</a:t>
            </a:r>
          </a:p>
          <a:p>
            <a:r>
              <a:rPr lang="en-US"/>
              <a:t>It is important to consider how your PCBs will fit in your design physically, not just electrically</a:t>
            </a:r>
          </a:p>
        </p:txBody>
      </p:sp>
    </p:spTree>
    <p:extLst>
      <p:ext uri="{BB962C8B-B14F-4D97-AF65-F5344CB8AC3E}">
        <p14:creationId xmlns:p14="http://schemas.microsoft.com/office/powerpoint/2010/main" val="471424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FAE9-A8F6-492A-ACF9-03FE1C6C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450B-5EFC-44BC-A73C-018D3F12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4613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2247-39BF-4D82-99F2-D5A1E35E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</a:p>
        </p:txBody>
      </p:sp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DC65D74A-10C6-46C4-94D2-2C8E6E9C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4" t="12821" r="11419" b="19263"/>
          <a:stretch/>
        </p:blipFill>
        <p:spPr>
          <a:xfrm>
            <a:off x="425482" y="2320047"/>
            <a:ext cx="8491475" cy="39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9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B0CE-3BE4-403D-B05E-1335097B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ECEN 404 Progress</a:t>
            </a:r>
          </a:p>
        </p:txBody>
      </p:sp>
    </p:spTree>
    <p:extLst>
      <p:ext uri="{BB962C8B-B14F-4D97-AF65-F5344CB8AC3E}">
        <p14:creationId xmlns:p14="http://schemas.microsoft.com/office/powerpoint/2010/main" val="310615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DC42-D32A-46DA-BF8D-D95D5F34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A507-3E57-4347-A0D2-E9D292B9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Purchased and adapted a metal housing to hold all PCB's and support necessary IO ports</a:t>
            </a:r>
          </a:p>
          <a:p>
            <a:r>
              <a:rPr lang="en-US"/>
              <a:t>Designed and built a PCB to interface the MCU with all other subsystems</a:t>
            </a:r>
          </a:p>
          <a:p>
            <a:r>
              <a:rPr lang="en-US"/>
              <a:t>Designed and built a PCB to mount two rotary encoders to the front panel (unused)</a:t>
            </a:r>
          </a:p>
        </p:txBody>
      </p:sp>
    </p:spTree>
    <p:extLst>
      <p:ext uri="{BB962C8B-B14F-4D97-AF65-F5344CB8AC3E}">
        <p14:creationId xmlns:p14="http://schemas.microsoft.com/office/powerpoint/2010/main" val="274976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5072-B27D-4852-B6B5-445F63B4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8B6B1-7B10-446B-B20D-64B628E0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341748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Developed code to interface the MCU with all other boards/components via I2C and digital IO. </a:t>
            </a:r>
          </a:p>
          <a:p>
            <a:r>
              <a:rPr lang="en-US"/>
              <a:t>Developed a menu system for the instrument using an LCD screen and numpad</a:t>
            </a:r>
          </a:p>
          <a:p>
            <a:r>
              <a:rPr lang="en-US"/>
              <a:t>Menu allows the user to control instrument frequency, power and output mode</a:t>
            </a:r>
          </a:p>
        </p:txBody>
      </p:sp>
    </p:spTree>
    <p:extLst>
      <p:ext uri="{BB962C8B-B14F-4D97-AF65-F5344CB8AC3E}">
        <p14:creationId xmlns:p14="http://schemas.microsoft.com/office/powerpoint/2010/main" val="125456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F94-7459-4287-8938-1081F439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B240-2D1C-4675-96B1-3E0BAA08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Mostly completed at the start of ECEN 404</a:t>
            </a:r>
          </a:p>
          <a:p>
            <a:r>
              <a:rPr lang="en-US"/>
              <a:t>Integrated with the MCU and Subsystem 3 with no problems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2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F94-7459-4287-8938-1081F439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4: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B240-2D1C-4675-96B1-3E0BAA08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Finished assembling the three filter boards</a:t>
            </a:r>
          </a:p>
          <a:p>
            <a:endParaRPr lang="en-US"/>
          </a:p>
          <a:p>
            <a:r>
              <a:rPr lang="en-US"/>
              <a:t>Assembled amplifer board</a:t>
            </a:r>
          </a:p>
          <a:p>
            <a:endParaRPr lang="en-US"/>
          </a:p>
          <a:p>
            <a:r>
              <a:rPr lang="en-US"/>
              <a:t>Designed and assembled attenuator board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48A3-8371-47FE-861C-346EA85F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System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087E-E280-4670-AF4C-DC761DAFE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24063" y="2478088"/>
            <a:ext cx="10167937" cy="36941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0553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AccentBoxVTI</vt:lpstr>
      <vt:lpstr>Radio Frequency Signal Generator</vt:lpstr>
      <vt:lpstr>Summary </vt:lpstr>
      <vt:lpstr>System Overview</vt:lpstr>
      <vt:lpstr>ECEN 404 Progress</vt:lpstr>
      <vt:lpstr>Subsystem 1:</vt:lpstr>
      <vt:lpstr>Subsystem 2:</vt:lpstr>
      <vt:lpstr>Subsystem 3:</vt:lpstr>
      <vt:lpstr>Subsystem 4:</vt:lpstr>
      <vt:lpstr>Integrated System Operation</vt:lpstr>
      <vt:lpstr>Overview</vt:lpstr>
      <vt:lpstr>Complete Instrument</vt:lpstr>
      <vt:lpstr>Frequency Range (1-128MHz)</vt:lpstr>
      <vt:lpstr>Frequency Precision (1Hz)</vt:lpstr>
      <vt:lpstr>Spectral Purity</vt:lpstr>
      <vt:lpstr>Output Power Range (10 to –20dBm)</vt:lpstr>
      <vt:lpstr>Output Power Range (-20 to –45dBm)</vt:lpstr>
      <vt:lpstr>In-Phase &amp; Quadrature Output</vt:lpstr>
      <vt:lpstr>Frequency and Amplitude Modulation</vt:lpstr>
      <vt:lpstr>General Operation:  Setting a frequency</vt:lpstr>
      <vt:lpstr>Integration Timeline</vt:lpstr>
      <vt:lpstr>Validation Plan</vt:lpstr>
      <vt:lpstr>Takeaways</vt:lpstr>
      <vt:lpstr>Thank You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</cp:revision>
  <dcterms:created xsi:type="dcterms:W3CDTF">2020-09-25T20:35:21Z</dcterms:created>
  <dcterms:modified xsi:type="dcterms:W3CDTF">2021-04-28T22:17:53Z</dcterms:modified>
</cp:coreProperties>
</file>